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0"/>
  </p:notesMasterIdLst>
  <p:sldIdLst>
    <p:sldId id="256" r:id="rId5"/>
    <p:sldId id="257" r:id="rId6"/>
    <p:sldId id="258" r:id="rId7"/>
    <p:sldId id="259" r:id="rId8"/>
    <p:sldId id="260" r:id="rId9"/>
    <p:sldId id="261" r:id="rId10"/>
    <p:sldId id="270" r:id="rId11"/>
    <p:sldId id="262" r:id="rId12"/>
    <p:sldId id="263" r:id="rId13"/>
    <p:sldId id="264" r:id="rId14"/>
    <p:sldId id="265" r:id="rId15"/>
    <p:sldId id="266" r:id="rId16"/>
    <p:sldId id="267" r:id="rId17"/>
    <p:sldId id="268" r:id="rId18"/>
    <p:sldId id="269"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Caveat" panose="020B0604020202020204" charset="0"/>
      <p:regular r:id="rId25"/>
      <p:bold r:id="rId26"/>
    </p:embeddedFont>
    <p:embeddedFont>
      <p:font typeface="Noto Sans Symbols" panose="020B060402020202020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46" userDrawn="1">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1" roundtripDataSignature="AMtx7mikHkLiD/cBA7+DIQvJWGDPWvIzp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17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74"/>
    <p:restoredTop sz="96357" autoAdjust="0"/>
  </p:normalViewPr>
  <p:slideViewPr>
    <p:cSldViewPr snapToGrid="0">
      <p:cViewPr varScale="1">
        <p:scale>
          <a:sx n="127" d="100"/>
          <a:sy n="127" d="100"/>
        </p:scale>
        <p:origin x="132" y="420"/>
      </p:cViewPr>
      <p:guideLst>
        <p:guide orient="horz" pos="14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spanol.cdc.gov/coronavirus/2019-ncov/testing/self-testing.html"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espanol.cdc.gov/coronavirus/2019-ncov/symptoms-testing/testing.html"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spanol.cdc.gov/coronavirus/2019-ncov/community/schools-childcare/k-12-guidance.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spanol.cdc.gov/coronavirus/2019-ncov/symptoms-testing/testing.html" TargetMode="External"/><Relationship Id="rId5" Type="http://schemas.openxmlformats.org/officeDocument/2006/relationships/hyperlink" Target="https://espanol.cdc.gov/coronavirus/2019-ncov/if-you-are-sick/steps-when-sick.html" TargetMode="External"/><Relationship Id="rId4" Type="http://schemas.openxmlformats.org/officeDocument/2006/relationships/hyperlink" Target="https://espanol.cdc.gov/coronavirus/2019-ncov/testing/self-testing.html"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juntossipodemos.hhs.gov/recursos-para-llegarle-la-comunidad/como-enfrentar-las-ideas-erroneas-sobre-las-vacunas-contra-e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spanol.cdc.gov/coronavirus/2019-ncov/vaccines/facts.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cdc.gov/vaccines/vac-gen/evalwebs.htm"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vacunas.gov/"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espanol.cdc.gov/coronavirus/2019-ncov/community/schools-childcare/child-care-guidance.html" TargetMode="External"/><Relationship Id="rId4" Type="http://schemas.openxmlformats.org/officeDocument/2006/relationships/hyperlink" Target="https://espanol.cdc.gov/coronavirus/2019-ncov/vaccines/faq-children.html"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dc.gov/coronavirus/2019-ncov/global-covid-19/home-based-care.html#anchor_1628538263343" TargetMode="External"/><Relationship Id="rId7" Type="http://schemas.openxmlformats.org/officeDocument/2006/relationships/hyperlink" Target="https://juntossipodemos.hhs.gov/"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cdc.gov/vaccines/vac-gen/evalwebs.htm" TargetMode="External"/><Relationship Id="rId5" Type="http://schemas.openxmlformats.org/officeDocument/2006/relationships/hyperlink" Target="https://www.ucsfhealth.org/education/evaluating-health-information" TargetMode="External"/><Relationship Id="rId4" Type="http://schemas.openxmlformats.org/officeDocument/2006/relationships/hyperlink" Target="https://wecandothis.hhs.gov/resource/community-health-workers-toolkit-spanish"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juntossipodemos.hhs.gov/datos-clave-sobre-el-covid-19-y-las-vacunas"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espanol.cdc.gov/coronavirus/2019-ncov/faq.html"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spanol.cdc.gov/coronavirus/2019-ncov/vaccines/faq-children.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spanol.cdc.gov/coronavirus/2019-ncov/symptoms-testing/symptoms.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juntossipodemos.hhs.gov/mantengase-al-menos-6-pies-2-metros-de-distancia-de-sus-companeros-de-trabajo" TargetMode="External"/><Relationship Id="rId7" Type="http://schemas.openxmlformats.org/officeDocument/2006/relationships/hyperlink" Target="https://espanol.cdc.gov/coronavirus/2019-ncov/vaccines/stay-up-to-date.html"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spanol.cdc.gov/coronavirus/2019-ncov/if-you-are-sick/index.html" TargetMode="External"/><Relationship Id="rId5" Type="http://schemas.openxmlformats.org/officeDocument/2006/relationships/hyperlink" Target="https://espanol.cdc.gov/coronavirus/2019-ncov/if-you-are-sick/steps-when-sick.html" TargetMode="External"/><Relationship Id="rId4" Type="http://schemas.openxmlformats.org/officeDocument/2006/relationships/hyperlink" Target="https://espanol.cdc.gov/coronavirus/2019-ncov/vaccines/index.html"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spanol.cdc.gov/coronavirus/2019-ncov/need-extra-precautions/index.html" TargetMode="External"/><Relationship Id="rId3" Type="http://schemas.openxmlformats.org/officeDocument/2006/relationships/hyperlink" Target="https://juntossipodemos.hhs.gov/lo-que-debe-saber-sobre-las-variantes-del-coronavirus" TargetMode="External"/><Relationship Id="rId7" Type="http://schemas.openxmlformats.org/officeDocument/2006/relationships/hyperlink" Target="https://espanol.cdc.gov/coronavirus/2019-ncov/variants/understanding-variants.html"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espanol.cdc.gov/coronavirus/2019-ncov/vaccines/index.html" TargetMode="External"/><Relationship Id="rId5" Type="http://schemas.openxmlformats.org/officeDocument/2006/relationships/hyperlink" Target="https://juntossipodemos.hhs.gov/obtenga-informacion-sobre-las-vacunas-contra-el-covid-19-en-whatsapp" TargetMode="External"/><Relationship Id="rId10" Type="http://schemas.openxmlformats.org/officeDocument/2006/relationships/hyperlink" Target="https://espanol.cdc.gov/coronavirus/2019-ncov/vaccines/booster-shot.html" TargetMode="External"/><Relationship Id="rId4" Type="http://schemas.openxmlformats.org/officeDocument/2006/relationships/hyperlink" Target="https://juntossipodemos.hhs.gov/presentacion-sobre-la-confianza-en-las-vacunas" TargetMode="External"/><Relationship Id="rId9" Type="http://schemas.openxmlformats.org/officeDocument/2006/relationships/hyperlink" Target="https://espanol.cdc.gov/coronavirus/2019-ncov/vaccines/vaccination-card.html"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spanol.cdc.gov/coronavirus/2019-ncov/vaccines/recommendations/immuno.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spanol.cdc.gov/coronavirus/2019-ncov/vaccines/recommendations/children-teens.html"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espanol.cdc.gov/coronavirus/2019-ncov/vaccines/distributing/steps-ensure-safety.html" TargetMode="External"/><Relationship Id="rId5" Type="http://schemas.openxmlformats.org/officeDocument/2006/relationships/hyperlink" Target="https://espanol.cdc.gov/coronavirus/2019-ncov/vaccines/vaccine-benefits.html" TargetMode="External"/><Relationship Id="rId4" Type="http://schemas.openxmlformats.org/officeDocument/2006/relationships/hyperlink" Target="https://espanol.cdc.gov/coronavirus/2019-ncov/your-health/about-covid-19/caring-for-children/families.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100" b="0" i="0" u="none" strike="noStrike" cap="none" dirty="0" err="1">
                <a:solidFill>
                  <a:srgbClr val="000000"/>
                </a:solidFill>
                <a:latin typeface="+mn-lt"/>
                <a:ea typeface="Arial"/>
                <a:cs typeface="Arial"/>
                <a:sym typeface="Arial"/>
              </a:rPr>
              <a:t>Queridos</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promotores</a:t>
            </a:r>
            <a:r>
              <a:rPr lang="en-US" sz="1100" b="0" i="0" u="none" strike="noStrike" cap="none" dirty="0">
                <a:solidFill>
                  <a:srgbClr val="000000"/>
                </a:solidFill>
                <a:latin typeface="+mn-lt"/>
                <a:ea typeface="Arial"/>
                <a:cs typeface="Arial"/>
                <a:sym typeface="Arial"/>
              </a:rPr>
              <a:t> de </a:t>
            </a:r>
            <a:r>
              <a:rPr lang="en-US" sz="1100" b="0" i="0" u="none" strike="noStrike" cap="none" dirty="0" err="1">
                <a:solidFill>
                  <a:srgbClr val="000000"/>
                </a:solidFill>
                <a:latin typeface="+mn-lt"/>
                <a:ea typeface="Arial"/>
                <a:cs typeface="Arial"/>
                <a:sym typeface="Arial"/>
              </a:rPr>
              <a:t>salud</a:t>
            </a:r>
            <a:r>
              <a:rPr lang="en-US" sz="1100" b="0" i="0" u="none" strike="noStrike" cap="none" dirty="0">
                <a:solidFill>
                  <a:srgbClr val="000000"/>
                </a:solidFill>
                <a:latin typeface="+mn-lt"/>
                <a:ea typeface="Arial"/>
                <a:cs typeface="Arial"/>
                <a:sym typeface="Arial"/>
              </a:rPr>
              <a:t>,</a:t>
            </a:r>
            <a:endParaRPr lang="en-US" sz="1100" dirty="0">
              <a:latin typeface="+mn-lt"/>
            </a:endParaRPr>
          </a:p>
          <a:p>
            <a:pPr marL="158750" lvl="0" indent="0" algn="l" rtl="0">
              <a:lnSpc>
                <a:spcPct val="100000"/>
              </a:lnSpc>
              <a:spcBef>
                <a:spcPts val="0"/>
              </a:spcBef>
              <a:spcAft>
                <a:spcPts val="0"/>
              </a:spcAft>
              <a:buSzPts val="1100"/>
              <a:buNone/>
            </a:pPr>
            <a:endParaRPr lang="en-US" sz="1100" b="0" i="0" u="none" strike="noStrike" cap="none" dirty="0">
              <a:solidFill>
                <a:srgbClr val="000000"/>
              </a:solidFill>
              <a:latin typeface="+mn-lt"/>
              <a:ea typeface="Arial"/>
              <a:cs typeface="Arial"/>
              <a:sym typeface="Arial"/>
            </a:endParaRPr>
          </a:p>
          <a:p>
            <a:pPr marL="158750" indent="0">
              <a:lnSpc>
                <a:spcPct val="107000"/>
              </a:lnSpc>
              <a:spcAft>
                <a:spcPts val="800"/>
              </a:spcAft>
              <a:buNone/>
            </a:pPr>
            <a:r>
              <a:rPr lang="es-ES" sz="1100" dirty="0">
                <a:solidFill>
                  <a:srgbClr val="002BFE"/>
                </a:solidFill>
                <a:effectLst/>
                <a:latin typeface="+mn-lt"/>
                <a:ea typeface="Calibri" panose="020F0502020204030204" pitchFamily="34" charset="0"/>
              </a:rPr>
              <a:t>Como parte de la campaña </a:t>
            </a:r>
            <a:r>
              <a:rPr lang="es-ES" sz="1100" i="1" dirty="0">
                <a:solidFill>
                  <a:srgbClr val="002BFE"/>
                </a:solidFill>
                <a:effectLst/>
                <a:latin typeface="+mn-lt"/>
                <a:ea typeface="Calibri" panose="020F0502020204030204" pitchFamily="34" charset="0"/>
              </a:rPr>
              <a:t>Juntos Sí Podemos </a:t>
            </a:r>
            <a:r>
              <a:rPr lang="es-ES" sz="1100" dirty="0">
                <a:solidFill>
                  <a:srgbClr val="002BFE"/>
                </a:solidFill>
                <a:effectLst/>
                <a:latin typeface="+mn-lt"/>
                <a:ea typeface="Calibri" panose="020F0502020204030204" pitchFamily="34" charset="0"/>
              </a:rPr>
              <a:t>del Departamento de Salud y Servicios Humanos de los Estados Unidos (HHS, por sus siglas en inglés) hemos preparado este rotafolio sobre la importancia de las vacunas contra el COVID para los niños de 6 meses o más. </a:t>
            </a:r>
          </a:p>
          <a:p>
            <a:pPr>
              <a:lnSpc>
                <a:spcPct val="107000"/>
              </a:lnSpc>
              <a:spcAft>
                <a:spcPts val="800"/>
              </a:spcAft>
            </a:pPr>
            <a:endParaRPr lang="en-ES" sz="1100" dirty="0">
              <a:effectLst/>
              <a:latin typeface="+mn-lt"/>
              <a:ea typeface="Calibri" panose="020F0502020204030204" pitchFamily="34" charset="0"/>
            </a:endParaRPr>
          </a:p>
          <a:p>
            <a:pPr marL="158750" lvl="0" indent="0" algn="l" rtl="0">
              <a:lnSpc>
                <a:spcPct val="100000"/>
              </a:lnSpc>
              <a:spcBef>
                <a:spcPts val="0"/>
              </a:spcBef>
              <a:spcAft>
                <a:spcPts val="0"/>
              </a:spcAft>
              <a:buSzPts val="1100"/>
              <a:buNone/>
            </a:pPr>
            <a:r>
              <a:rPr lang="en-US" sz="1100" b="0" i="0" u="none" strike="noStrike" cap="none" dirty="0" err="1">
                <a:solidFill>
                  <a:srgbClr val="000000"/>
                </a:solidFill>
                <a:latin typeface="+mn-lt"/>
                <a:ea typeface="Arial"/>
                <a:cs typeface="Arial"/>
                <a:sym typeface="Arial"/>
              </a:rPr>
              <a:t>Esperamos</a:t>
            </a:r>
            <a:r>
              <a:rPr lang="en-US" sz="1100" b="0" i="0" u="none" strike="noStrike" cap="none" dirty="0">
                <a:solidFill>
                  <a:srgbClr val="000000"/>
                </a:solidFill>
                <a:latin typeface="+mn-lt"/>
                <a:ea typeface="Arial"/>
                <a:cs typeface="Arial"/>
                <a:sym typeface="Arial"/>
              </a:rPr>
              <a:t> que </a:t>
            </a:r>
            <a:r>
              <a:rPr lang="en-US" sz="1100" b="0" i="0" u="none" strike="noStrike" cap="none" dirty="0" err="1">
                <a:solidFill>
                  <a:srgbClr val="000000"/>
                </a:solidFill>
                <a:latin typeface="+mn-lt"/>
                <a:ea typeface="Arial"/>
                <a:cs typeface="Arial"/>
                <a:sym typeface="Arial"/>
              </a:rPr>
              <a:t>esta</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herramienta</a:t>
            </a:r>
            <a:r>
              <a:rPr lang="en-US" sz="1100" b="0" i="0" u="none" strike="noStrike" cap="none" dirty="0">
                <a:solidFill>
                  <a:srgbClr val="000000"/>
                </a:solidFill>
                <a:latin typeface="+mn-lt"/>
                <a:ea typeface="Arial"/>
                <a:cs typeface="Arial"/>
                <a:sym typeface="Arial"/>
              </a:rPr>
              <a:t> les sea de </a:t>
            </a:r>
            <a:r>
              <a:rPr lang="en-US" sz="1100" b="0" i="0" u="none" strike="noStrike" cap="none" dirty="0" err="1">
                <a:solidFill>
                  <a:srgbClr val="000000"/>
                </a:solidFill>
                <a:latin typeface="+mn-lt"/>
                <a:ea typeface="Arial"/>
                <a:cs typeface="Arial"/>
                <a:sym typeface="Arial"/>
              </a:rPr>
              <a:t>utilidad</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en</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su</a:t>
            </a:r>
            <a:r>
              <a:rPr lang="en-US" sz="1100" b="0" i="0" u="none" strike="noStrike" cap="none" dirty="0">
                <a:solidFill>
                  <a:srgbClr val="000000"/>
                </a:solidFill>
                <a:latin typeface="+mn-lt"/>
                <a:ea typeface="Arial"/>
                <a:cs typeface="Arial"/>
                <a:sym typeface="Arial"/>
              </a:rPr>
              <a:t> gran labor de </a:t>
            </a:r>
            <a:r>
              <a:rPr lang="en-US" sz="1100" b="0" i="0" u="none" strike="noStrike" cap="none" dirty="0" err="1">
                <a:solidFill>
                  <a:srgbClr val="000000"/>
                </a:solidFill>
                <a:latin typeface="+mn-lt"/>
                <a:ea typeface="Arial"/>
                <a:cs typeface="Arial"/>
                <a:sym typeface="Arial"/>
              </a:rPr>
              <a:t>informar</a:t>
            </a:r>
            <a:r>
              <a:rPr lang="en-US" sz="1100" b="0" i="0" u="none" strike="noStrike" cap="none" dirty="0">
                <a:solidFill>
                  <a:srgbClr val="000000"/>
                </a:solidFill>
                <a:latin typeface="+mn-lt"/>
                <a:ea typeface="Arial"/>
                <a:cs typeface="Arial"/>
                <a:sym typeface="Arial"/>
              </a:rPr>
              <a:t> a la población </a:t>
            </a:r>
            <a:r>
              <a:rPr lang="en-US" sz="1100" b="0" i="0" u="none" strike="noStrike" cap="none" dirty="0" err="1">
                <a:solidFill>
                  <a:srgbClr val="000000"/>
                </a:solidFill>
                <a:latin typeface="+mn-lt"/>
                <a:ea typeface="Arial"/>
                <a:cs typeface="Arial"/>
                <a:sym typeface="Arial"/>
              </a:rPr>
              <a:t>latina</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en</a:t>
            </a:r>
            <a:r>
              <a:rPr lang="en-US" sz="1100" b="0" i="0" u="none" strike="noStrike" cap="none" dirty="0">
                <a:solidFill>
                  <a:srgbClr val="000000"/>
                </a:solidFill>
                <a:latin typeface="+mn-lt"/>
                <a:ea typeface="Arial"/>
                <a:cs typeface="Arial"/>
                <a:sym typeface="Arial"/>
              </a:rPr>
              <a:t> especial a las </a:t>
            </a:r>
            <a:r>
              <a:rPr lang="en-US" sz="1100" b="0" i="0" u="none" strike="noStrike" cap="none" dirty="0" err="1">
                <a:solidFill>
                  <a:srgbClr val="000000"/>
                </a:solidFill>
                <a:latin typeface="+mn-lt"/>
                <a:ea typeface="Arial"/>
                <a:cs typeface="Arial"/>
                <a:sym typeface="Arial"/>
              </a:rPr>
              <a:t>madres</a:t>
            </a:r>
            <a:r>
              <a:rPr lang="en-US" sz="1100" b="0" i="0" u="none" strike="noStrike" cap="none" dirty="0">
                <a:solidFill>
                  <a:srgbClr val="000000"/>
                </a:solidFill>
                <a:latin typeface="+mn-lt"/>
                <a:ea typeface="Arial"/>
                <a:cs typeface="Arial"/>
                <a:sym typeface="Arial"/>
              </a:rPr>
              <a:t> y </a:t>
            </a:r>
            <a:r>
              <a:rPr lang="en-US" sz="1100" b="0" i="0" u="none" strike="noStrike" cap="none" dirty="0" err="1">
                <a:solidFill>
                  <a:srgbClr val="000000"/>
                </a:solidFill>
                <a:latin typeface="+mn-lt"/>
                <a:ea typeface="Arial"/>
                <a:cs typeface="Arial"/>
                <a:sym typeface="Arial"/>
              </a:rPr>
              <a:t>los</a:t>
            </a:r>
            <a:r>
              <a:rPr lang="en-US" sz="1100" b="0" i="0" u="none" strike="noStrike" cap="none" dirty="0">
                <a:solidFill>
                  <a:srgbClr val="000000"/>
                </a:solidFill>
                <a:latin typeface="+mn-lt"/>
                <a:ea typeface="Arial"/>
                <a:cs typeface="Arial"/>
                <a:sym typeface="Arial"/>
              </a:rPr>
              <a:t> padres de </a:t>
            </a:r>
            <a:r>
              <a:rPr lang="en-US" sz="1100" b="0" i="0" u="none" strike="noStrike" cap="none" dirty="0" err="1">
                <a:solidFill>
                  <a:srgbClr val="000000"/>
                </a:solidFill>
                <a:latin typeface="+mn-lt"/>
                <a:ea typeface="Arial"/>
                <a:cs typeface="Arial"/>
                <a:sym typeface="Arial"/>
              </a:rPr>
              <a:t>familia</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así</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como</a:t>
            </a:r>
            <a:r>
              <a:rPr lang="en-US" sz="1100" b="0" i="0" u="none" strike="noStrike" cap="none" dirty="0">
                <a:solidFill>
                  <a:srgbClr val="000000"/>
                </a:solidFill>
                <a:latin typeface="+mn-lt"/>
                <a:ea typeface="Arial"/>
                <a:cs typeface="Arial"/>
                <a:sym typeface="Arial"/>
              </a:rPr>
              <a:t> a </a:t>
            </a:r>
            <a:r>
              <a:rPr lang="en-US" sz="1100" b="0" i="0" u="none" strike="noStrike" cap="none" dirty="0" err="1">
                <a:solidFill>
                  <a:srgbClr val="000000"/>
                </a:solidFill>
                <a:latin typeface="+mn-lt"/>
                <a:ea typeface="Arial"/>
                <a:cs typeface="Arial"/>
                <a:sym typeface="Arial"/>
              </a:rPr>
              <a:t>los</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tutores</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legales</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Su</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tarea</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como</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mensajeros</a:t>
            </a:r>
            <a:r>
              <a:rPr lang="en-US" sz="1100" b="0" i="0" u="none" strike="noStrike" cap="none" dirty="0">
                <a:solidFill>
                  <a:srgbClr val="000000"/>
                </a:solidFill>
                <a:latin typeface="+mn-lt"/>
                <a:ea typeface="Arial"/>
                <a:cs typeface="Arial"/>
                <a:sym typeface="Arial"/>
              </a:rPr>
              <a:t> y </a:t>
            </a:r>
            <a:r>
              <a:rPr lang="en-US" sz="1100" b="0" i="0" u="none" strike="noStrike" cap="none" dirty="0" err="1">
                <a:solidFill>
                  <a:srgbClr val="000000"/>
                </a:solidFill>
                <a:latin typeface="+mn-lt"/>
                <a:ea typeface="Arial"/>
                <a:cs typeface="Arial"/>
                <a:sym typeface="Arial"/>
              </a:rPr>
              <a:t>fuentes</a:t>
            </a:r>
            <a:r>
              <a:rPr lang="en-US" sz="1100" b="0" i="0" u="none" strike="noStrike" cap="none" dirty="0">
                <a:solidFill>
                  <a:srgbClr val="000000"/>
                </a:solidFill>
                <a:latin typeface="+mn-lt"/>
                <a:ea typeface="Arial"/>
                <a:cs typeface="Arial"/>
                <a:sym typeface="Arial"/>
              </a:rPr>
              <a:t> de </a:t>
            </a:r>
            <a:r>
              <a:rPr lang="en-US" sz="1100" b="0" i="0" u="none" strike="noStrike" cap="none" dirty="0" err="1">
                <a:solidFill>
                  <a:srgbClr val="000000"/>
                </a:solidFill>
                <a:latin typeface="+mn-lt"/>
                <a:ea typeface="Arial"/>
                <a:cs typeface="Arial"/>
                <a:sym typeface="Arial"/>
              </a:rPr>
              <a:t>información</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confiable</a:t>
            </a:r>
            <a:r>
              <a:rPr lang="en-US" sz="1100" b="0" i="0" u="none" strike="noStrike" cap="none" dirty="0">
                <a:solidFill>
                  <a:srgbClr val="000000"/>
                </a:solidFill>
                <a:latin typeface="+mn-lt"/>
                <a:ea typeface="Arial"/>
                <a:cs typeface="Arial"/>
                <a:sym typeface="Arial"/>
              </a:rPr>
              <a:t> es fundamental para que </a:t>
            </a:r>
            <a:r>
              <a:rPr lang="en-US" sz="1100" b="0" i="0" u="none" strike="noStrike" cap="none" dirty="0" err="1">
                <a:solidFill>
                  <a:srgbClr val="000000"/>
                </a:solidFill>
                <a:latin typeface="+mn-lt"/>
                <a:ea typeface="Arial"/>
                <a:cs typeface="Arial"/>
                <a:sym typeface="Arial"/>
              </a:rPr>
              <a:t>nuestras</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comunidades</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estén</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sanas</a:t>
            </a:r>
            <a:r>
              <a:rPr lang="en-US" sz="1100" b="0" i="0" u="none" strike="noStrike" cap="none" dirty="0">
                <a:solidFill>
                  <a:srgbClr val="000000"/>
                </a:solidFill>
                <a:latin typeface="+mn-lt"/>
                <a:ea typeface="Arial"/>
                <a:cs typeface="Arial"/>
                <a:sym typeface="Arial"/>
              </a:rPr>
              <a:t>. Los </a:t>
            </a:r>
            <a:r>
              <a:rPr lang="en-US" sz="1100" b="0" i="0" u="none" strike="noStrike" cap="none" dirty="0" err="1">
                <a:solidFill>
                  <a:srgbClr val="000000"/>
                </a:solidFill>
                <a:latin typeface="+mn-lt"/>
                <a:ea typeface="Arial"/>
                <a:cs typeface="Arial"/>
                <a:sym typeface="Arial"/>
              </a:rPr>
              <a:t>niños</a:t>
            </a:r>
            <a:r>
              <a:rPr lang="en-US" sz="1100" b="0" i="0" u="none" strike="noStrike" cap="none" dirty="0">
                <a:solidFill>
                  <a:srgbClr val="000000"/>
                </a:solidFill>
                <a:latin typeface="+mn-lt"/>
                <a:ea typeface="Arial"/>
                <a:cs typeface="Arial"/>
                <a:sym typeface="Arial"/>
              </a:rPr>
              <a:t> son </a:t>
            </a:r>
            <a:r>
              <a:rPr lang="en-US" sz="1100" b="0" i="0" u="none" strike="noStrike" cap="none" dirty="0" err="1">
                <a:solidFill>
                  <a:srgbClr val="000000"/>
                </a:solidFill>
                <a:latin typeface="+mn-lt"/>
                <a:ea typeface="Arial"/>
                <a:cs typeface="Arial"/>
                <a:sym typeface="Arial"/>
              </a:rPr>
              <a:t>nuestro</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futuro</a:t>
            </a:r>
            <a:r>
              <a:rPr lang="en-US" sz="1100" b="0" i="0" u="none" strike="noStrike" cap="none" dirty="0">
                <a:solidFill>
                  <a:srgbClr val="000000"/>
                </a:solidFill>
                <a:latin typeface="+mn-lt"/>
                <a:ea typeface="Arial"/>
                <a:cs typeface="Arial"/>
                <a:sym typeface="Arial"/>
              </a:rPr>
              <a:t> y las </a:t>
            </a:r>
            <a:r>
              <a:rPr lang="en-US" sz="1100" b="0" i="0" u="none" strike="noStrike" cap="none" dirty="0" err="1">
                <a:solidFill>
                  <a:srgbClr val="000000"/>
                </a:solidFill>
                <a:latin typeface="+mn-lt"/>
                <a:ea typeface="Arial"/>
                <a:cs typeface="Arial"/>
                <a:sym typeface="Arial"/>
              </a:rPr>
              <a:t>vacunas</a:t>
            </a:r>
            <a:r>
              <a:rPr lang="en-US" sz="1100" b="0" i="0" u="none" strike="noStrike" cap="none" dirty="0">
                <a:solidFill>
                  <a:srgbClr val="000000"/>
                </a:solidFill>
                <a:latin typeface="+mn-lt"/>
                <a:ea typeface="Arial"/>
                <a:cs typeface="Arial"/>
                <a:sym typeface="Arial"/>
              </a:rPr>
              <a:t> son </a:t>
            </a:r>
            <a:r>
              <a:rPr lang="en-US" sz="1100" b="0" i="0" u="none" strike="noStrike" cap="none" dirty="0" err="1">
                <a:solidFill>
                  <a:srgbClr val="000000"/>
                </a:solidFill>
                <a:latin typeface="+mn-lt"/>
                <a:ea typeface="Arial"/>
                <a:cs typeface="Arial"/>
                <a:sym typeface="Arial"/>
              </a:rPr>
              <a:t>esenciales</a:t>
            </a:r>
            <a:r>
              <a:rPr lang="en-US" sz="1100" b="0" i="0" u="none" strike="noStrike" cap="none" dirty="0">
                <a:solidFill>
                  <a:srgbClr val="000000"/>
                </a:solidFill>
                <a:latin typeface="+mn-lt"/>
                <a:ea typeface="Arial"/>
                <a:cs typeface="Arial"/>
                <a:sym typeface="Arial"/>
              </a:rPr>
              <a:t> para </a:t>
            </a:r>
            <a:r>
              <a:rPr lang="en-US" sz="1100" b="0" i="0" u="none" strike="noStrike" cap="none" dirty="0" err="1">
                <a:solidFill>
                  <a:srgbClr val="000000"/>
                </a:solidFill>
                <a:latin typeface="+mn-lt"/>
                <a:ea typeface="Arial"/>
                <a:cs typeface="Arial"/>
                <a:sym typeface="Arial"/>
              </a:rPr>
              <a:t>su</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salud</a:t>
            </a:r>
            <a:r>
              <a:rPr lang="en-US" sz="1100" b="0" i="0" u="none" strike="noStrike" cap="none" dirty="0">
                <a:solidFill>
                  <a:srgbClr val="000000"/>
                </a:solidFill>
                <a:latin typeface="+mn-lt"/>
                <a:ea typeface="Arial"/>
                <a:cs typeface="Arial"/>
                <a:sym typeface="Arial"/>
              </a:rPr>
              <a:t> y </a:t>
            </a:r>
            <a:r>
              <a:rPr lang="en-US" sz="1100" b="0" i="0" u="none" strike="noStrike" cap="none" dirty="0" err="1">
                <a:solidFill>
                  <a:srgbClr val="000000"/>
                </a:solidFill>
                <a:latin typeface="+mn-lt"/>
                <a:ea typeface="Arial"/>
                <a:cs typeface="Arial"/>
                <a:sym typeface="Arial"/>
              </a:rPr>
              <a:t>desarrollo</a:t>
            </a:r>
            <a:r>
              <a:rPr lang="en-US" sz="1100" b="0" i="0" u="none" strike="noStrike" cap="none" dirty="0">
                <a:solidFill>
                  <a:srgbClr val="000000"/>
                </a:solidFill>
                <a:latin typeface="+mn-lt"/>
                <a:ea typeface="Arial"/>
                <a:cs typeface="Arial"/>
                <a:sym typeface="Arial"/>
              </a:rPr>
              <a:t>.</a:t>
            </a:r>
            <a:endParaRPr lang="en-US" sz="1100" dirty="0">
              <a:latin typeface="+mn-lt"/>
            </a:endParaRPr>
          </a:p>
          <a:p>
            <a:pPr marL="158750" lvl="0" indent="0" algn="l" rtl="0">
              <a:lnSpc>
                <a:spcPct val="100000"/>
              </a:lnSpc>
              <a:spcBef>
                <a:spcPts val="0"/>
              </a:spcBef>
              <a:spcAft>
                <a:spcPts val="0"/>
              </a:spcAft>
              <a:buSzPts val="1100"/>
              <a:buNone/>
            </a:pPr>
            <a:r>
              <a:rPr lang="en-US" sz="1100" b="0" i="0" u="none" strike="noStrike" cap="none" dirty="0">
                <a:solidFill>
                  <a:srgbClr val="000000"/>
                </a:solidFill>
                <a:latin typeface="+mn-lt"/>
                <a:ea typeface="Arial"/>
                <a:cs typeface="Arial"/>
                <a:sym typeface="Arial"/>
              </a:rPr>
              <a:t> </a:t>
            </a:r>
            <a:endParaRPr lang="en-US" sz="1100" dirty="0">
              <a:latin typeface="+mn-lt"/>
            </a:endParaRPr>
          </a:p>
          <a:p>
            <a:pPr marL="158750" lvl="0" indent="0" algn="l" rtl="0">
              <a:lnSpc>
                <a:spcPct val="100000"/>
              </a:lnSpc>
              <a:spcBef>
                <a:spcPts val="0"/>
              </a:spcBef>
              <a:spcAft>
                <a:spcPts val="0"/>
              </a:spcAft>
              <a:buSzPts val="1100"/>
              <a:buNone/>
            </a:pPr>
            <a:r>
              <a:rPr lang="en-US" sz="1100" b="0" i="0" u="none" strike="noStrike" cap="none" dirty="0">
                <a:solidFill>
                  <a:srgbClr val="000000"/>
                </a:solidFill>
                <a:latin typeface="+mn-lt"/>
                <a:ea typeface="Arial"/>
                <a:cs typeface="Arial"/>
                <a:sym typeface="Arial"/>
              </a:rPr>
              <a:t>Este </a:t>
            </a:r>
            <a:r>
              <a:rPr lang="en-US" sz="1100" b="0" i="0" u="none" strike="noStrike" cap="none" dirty="0" err="1">
                <a:solidFill>
                  <a:srgbClr val="000000"/>
                </a:solidFill>
                <a:latin typeface="+mn-lt"/>
                <a:ea typeface="Arial"/>
                <a:cs typeface="Arial"/>
                <a:sym typeface="Arial"/>
              </a:rPr>
              <a:t>rotafolio</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consta</a:t>
            </a:r>
            <a:r>
              <a:rPr lang="en-US" sz="1100" b="0" i="0" u="none" strike="noStrike" cap="none" dirty="0">
                <a:solidFill>
                  <a:srgbClr val="000000"/>
                </a:solidFill>
                <a:latin typeface="+mn-lt"/>
                <a:ea typeface="Arial"/>
                <a:cs typeface="Arial"/>
                <a:sym typeface="Arial"/>
              </a:rPr>
              <a:t> de 13 </a:t>
            </a:r>
            <a:r>
              <a:rPr lang="en-US" sz="1100" b="0" i="0" u="none" strike="noStrike" cap="none" dirty="0" err="1">
                <a:solidFill>
                  <a:srgbClr val="000000"/>
                </a:solidFill>
                <a:latin typeface="+mn-lt"/>
                <a:ea typeface="Arial"/>
                <a:cs typeface="Arial"/>
                <a:sym typeface="Arial"/>
              </a:rPr>
              <a:t>diapositivas</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Está</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diseñado</a:t>
            </a:r>
            <a:r>
              <a:rPr lang="en-US" sz="1100" b="0" i="0" u="none" strike="noStrike" cap="none" dirty="0">
                <a:solidFill>
                  <a:srgbClr val="000000"/>
                </a:solidFill>
                <a:latin typeface="+mn-lt"/>
                <a:ea typeface="Arial"/>
                <a:cs typeface="Arial"/>
                <a:sym typeface="Arial"/>
              </a:rPr>
              <a:t> para que </a:t>
            </a:r>
            <a:r>
              <a:rPr lang="en-US" sz="1100" b="0" i="0" u="none" strike="noStrike" cap="none" dirty="0" err="1">
                <a:solidFill>
                  <a:srgbClr val="000000"/>
                </a:solidFill>
                <a:latin typeface="+mn-lt"/>
                <a:ea typeface="Arial"/>
                <a:cs typeface="Arial"/>
                <a:sym typeface="Arial"/>
              </a:rPr>
              <a:t>lleven</a:t>
            </a:r>
            <a:r>
              <a:rPr lang="en-US" sz="1100" b="0" i="0" u="none" strike="noStrike" cap="none" dirty="0">
                <a:solidFill>
                  <a:srgbClr val="000000"/>
                </a:solidFill>
                <a:latin typeface="+mn-lt"/>
                <a:ea typeface="Arial"/>
                <a:cs typeface="Arial"/>
                <a:sym typeface="Arial"/>
              </a:rPr>
              <a:t> la </a:t>
            </a:r>
            <a:r>
              <a:rPr lang="en-US" sz="1100" b="0" i="0" u="none" strike="noStrike" cap="none" dirty="0" err="1">
                <a:solidFill>
                  <a:srgbClr val="000000"/>
                </a:solidFill>
                <a:latin typeface="+mn-lt"/>
                <a:ea typeface="Arial"/>
                <a:cs typeface="Arial"/>
                <a:sym typeface="Arial"/>
              </a:rPr>
              <a:t>información</a:t>
            </a:r>
            <a:r>
              <a:rPr lang="en-US" sz="1100" b="0" i="0" u="none" strike="noStrike" cap="none" dirty="0">
                <a:solidFill>
                  <a:srgbClr val="000000"/>
                </a:solidFill>
                <a:latin typeface="+mn-lt"/>
                <a:ea typeface="Arial"/>
                <a:cs typeface="Arial"/>
                <a:sym typeface="Arial"/>
              </a:rPr>
              <a:t> a sus </a:t>
            </a:r>
            <a:r>
              <a:rPr lang="en-US" sz="1100" b="0" i="0" u="none" strike="noStrike" cap="none" dirty="0" err="1">
                <a:solidFill>
                  <a:srgbClr val="000000"/>
                </a:solidFill>
                <a:latin typeface="+mn-lt"/>
                <a:ea typeface="Arial"/>
                <a:cs typeface="Arial"/>
                <a:sym typeface="Arial"/>
              </a:rPr>
              <a:t>grupos</a:t>
            </a:r>
            <a:r>
              <a:rPr lang="en-US" sz="1100" b="0" i="0" u="none" strike="noStrike" cap="none" dirty="0">
                <a:solidFill>
                  <a:srgbClr val="000000"/>
                </a:solidFill>
                <a:latin typeface="+mn-lt"/>
                <a:ea typeface="Arial"/>
                <a:cs typeface="Arial"/>
                <a:sym typeface="Arial"/>
              </a:rPr>
              <a:t> de </a:t>
            </a:r>
            <a:r>
              <a:rPr lang="en-US" sz="1100" b="0" i="0" u="none" strike="noStrike" cap="none" dirty="0" err="1">
                <a:solidFill>
                  <a:srgbClr val="000000"/>
                </a:solidFill>
                <a:latin typeface="+mn-lt"/>
                <a:ea typeface="Arial"/>
                <a:cs typeface="Arial"/>
                <a:sym typeface="Arial"/>
              </a:rPr>
              <a:t>una</a:t>
            </a:r>
            <a:r>
              <a:rPr lang="en-US" sz="1100" b="0" i="0" u="none" strike="noStrike" cap="none" dirty="0">
                <a:solidFill>
                  <a:srgbClr val="000000"/>
                </a:solidFill>
                <a:latin typeface="+mn-lt"/>
                <a:ea typeface="Arial"/>
                <a:cs typeface="Arial"/>
                <a:sym typeface="Arial"/>
              </a:rPr>
              <a:t> forma </a:t>
            </a:r>
            <a:r>
              <a:rPr lang="en-US" sz="1100" b="0" i="0" u="none" strike="noStrike" cap="none" dirty="0" err="1">
                <a:solidFill>
                  <a:srgbClr val="000000"/>
                </a:solidFill>
                <a:latin typeface="+mn-lt"/>
                <a:ea typeface="Arial"/>
                <a:cs typeface="Arial"/>
                <a:sym typeface="Arial"/>
              </a:rPr>
              <a:t>fácil</a:t>
            </a:r>
            <a:r>
              <a:rPr lang="en-US" sz="1100" b="0" i="0" u="none" strike="noStrike" cap="none" dirty="0">
                <a:solidFill>
                  <a:srgbClr val="000000"/>
                </a:solidFill>
                <a:latin typeface="+mn-lt"/>
                <a:ea typeface="Arial"/>
                <a:cs typeface="Arial"/>
                <a:sym typeface="Arial"/>
              </a:rPr>
              <a:t> y </a:t>
            </a:r>
            <a:r>
              <a:rPr lang="en-US" sz="1100" b="0" i="0" u="none" strike="noStrike" cap="none" dirty="0" err="1">
                <a:solidFill>
                  <a:srgbClr val="000000"/>
                </a:solidFill>
                <a:latin typeface="+mn-lt"/>
                <a:ea typeface="Arial"/>
                <a:cs typeface="Arial"/>
                <a:sym typeface="Arial"/>
              </a:rPr>
              <a:t>sencilla</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Cada</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diapositiva</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tiene</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una</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sección</a:t>
            </a:r>
            <a:r>
              <a:rPr lang="en-US" sz="1100" b="0" i="0" u="none" strike="noStrike" cap="none" dirty="0">
                <a:solidFill>
                  <a:srgbClr val="000000"/>
                </a:solidFill>
                <a:latin typeface="+mn-lt"/>
                <a:ea typeface="Arial"/>
                <a:cs typeface="Arial"/>
                <a:sym typeface="Arial"/>
              </a:rPr>
              <a:t> de </a:t>
            </a:r>
            <a:r>
              <a:rPr lang="en-US" sz="1100" b="0" i="0" u="none" strike="noStrike" cap="none" dirty="0" err="1">
                <a:solidFill>
                  <a:srgbClr val="000000"/>
                </a:solidFill>
                <a:latin typeface="+mn-lt"/>
                <a:ea typeface="Arial"/>
                <a:cs typeface="Arial"/>
                <a:sym typeface="Arial"/>
              </a:rPr>
              <a:t>notas</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en</a:t>
            </a:r>
            <a:r>
              <a:rPr lang="en-US" sz="1100" b="0" i="0" u="none" strike="noStrike" cap="none" dirty="0">
                <a:solidFill>
                  <a:srgbClr val="000000"/>
                </a:solidFill>
                <a:latin typeface="+mn-lt"/>
                <a:ea typeface="Arial"/>
                <a:cs typeface="Arial"/>
                <a:sym typeface="Arial"/>
              </a:rPr>
              <a:t> la </a:t>
            </a:r>
            <a:r>
              <a:rPr lang="en-US" sz="1100" b="0" i="0" u="none" strike="noStrike" cap="none" dirty="0" err="1">
                <a:solidFill>
                  <a:srgbClr val="000000"/>
                </a:solidFill>
                <a:latin typeface="+mn-lt"/>
                <a:ea typeface="Arial"/>
                <a:cs typeface="Arial"/>
                <a:sym typeface="Arial"/>
              </a:rPr>
              <a:t>parte</a:t>
            </a:r>
            <a:r>
              <a:rPr lang="en-US" sz="1100" b="0" i="0" u="none" strike="noStrike" cap="none" dirty="0">
                <a:solidFill>
                  <a:srgbClr val="000000"/>
                </a:solidFill>
                <a:latin typeface="+mn-lt"/>
                <a:ea typeface="Arial"/>
                <a:cs typeface="Arial"/>
                <a:sym typeface="Arial"/>
              </a:rPr>
              <a:t> de </a:t>
            </a:r>
            <a:r>
              <a:rPr lang="en-US" sz="1100" b="0" i="0" u="none" strike="noStrike" cap="none" dirty="0" err="1">
                <a:solidFill>
                  <a:srgbClr val="000000"/>
                </a:solidFill>
                <a:latin typeface="+mn-lt"/>
                <a:ea typeface="Arial"/>
                <a:cs typeface="Arial"/>
                <a:sym typeface="Arial"/>
              </a:rPr>
              <a:t>abajo</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donde</a:t>
            </a:r>
            <a:r>
              <a:rPr lang="en-US" sz="1100" b="0" i="0" u="none" strike="noStrike" cap="none" dirty="0">
                <a:solidFill>
                  <a:srgbClr val="000000"/>
                </a:solidFill>
                <a:latin typeface="+mn-lt"/>
                <a:ea typeface="Arial"/>
                <a:cs typeface="Arial"/>
                <a:sym typeface="Arial"/>
              </a:rPr>
              <a:t> se </a:t>
            </a:r>
            <a:r>
              <a:rPr lang="en-US" sz="1100" b="0" i="0" u="none" strike="noStrike" cap="none" dirty="0" err="1">
                <a:solidFill>
                  <a:srgbClr val="000000"/>
                </a:solidFill>
                <a:latin typeface="+mn-lt"/>
                <a:ea typeface="Arial"/>
                <a:cs typeface="Arial"/>
                <a:sym typeface="Arial"/>
              </a:rPr>
              <a:t>explica</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el</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contenido</a:t>
            </a:r>
            <a:r>
              <a:rPr lang="en-US" sz="1100" b="0" i="0" u="none" strike="noStrike" cap="none" dirty="0">
                <a:solidFill>
                  <a:srgbClr val="000000"/>
                </a:solidFill>
                <a:latin typeface="+mn-lt"/>
                <a:ea typeface="Arial"/>
                <a:cs typeface="Arial"/>
                <a:sym typeface="Arial"/>
              </a:rPr>
              <a:t> del </a:t>
            </a:r>
            <a:r>
              <a:rPr lang="en-US" sz="1100" b="0" i="0" u="none" strike="noStrike" cap="none" dirty="0" err="1">
                <a:solidFill>
                  <a:srgbClr val="000000"/>
                </a:solidFill>
                <a:latin typeface="+mn-lt"/>
                <a:ea typeface="Arial"/>
                <a:cs typeface="Arial"/>
                <a:sym typeface="Arial"/>
              </a:rPr>
              <a:t>tema</a:t>
            </a:r>
            <a:r>
              <a:rPr lang="en-US" sz="1100" b="0" i="0" u="none" strike="noStrike" cap="none" dirty="0">
                <a:solidFill>
                  <a:srgbClr val="000000"/>
                </a:solidFill>
                <a:latin typeface="+mn-lt"/>
                <a:ea typeface="Arial"/>
                <a:cs typeface="Arial"/>
                <a:sym typeface="Arial"/>
              </a:rPr>
              <a:t> a </a:t>
            </a:r>
            <a:r>
              <a:rPr lang="en-US" sz="1100" b="0" i="0" u="none" strike="noStrike" cap="none" dirty="0" err="1">
                <a:solidFill>
                  <a:srgbClr val="000000"/>
                </a:solidFill>
                <a:latin typeface="+mn-lt"/>
                <a:ea typeface="Arial"/>
                <a:cs typeface="Arial"/>
                <a:sym typeface="Arial"/>
              </a:rPr>
              <a:t>tratar</a:t>
            </a:r>
            <a:r>
              <a:rPr lang="en-US" sz="1100" b="0" i="0" u="none" strike="noStrike" cap="none" dirty="0">
                <a:solidFill>
                  <a:srgbClr val="000000"/>
                </a:solidFill>
                <a:latin typeface="+mn-lt"/>
                <a:ea typeface="Arial"/>
                <a:cs typeface="Arial"/>
                <a:sym typeface="Arial"/>
              </a:rPr>
              <a:t>, se </a:t>
            </a:r>
            <a:r>
              <a:rPr lang="en-US" sz="1100" b="0" i="0" u="none" strike="noStrike" cap="none" dirty="0" err="1">
                <a:solidFill>
                  <a:srgbClr val="000000"/>
                </a:solidFill>
                <a:latin typeface="+mn-lt"/>
                <a:ea typeface="Arial"/>
                <a:cs typeface="Arial"/>
                <a:sym typeface="Arial"/>
              </a:rPr>
              <a:t>sugieren</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algunas</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preguntas</a:t>
            </a:r>
            <a:r>
              <a:rPr lang="en-US" sz="1100" b="0" i="0" u="none" strike="noStrike" cap="none" dirty="0">
                <a:solidFill>
                  <a:srgbClr val="000000"/>
                </a:solidFill>
                <a:latin typeface="+mn-lt"/>
                <a:ea typeface="Arial"/>
                <a:cs typeface="Arial"/>
                <a:sym typeface="Arial"/>
              </a:rPr>
              <a:t> para </a:t>
            </a:r>
            <a:r>
              <a:rPr lang="en-US" sz="1100" b="0" i="0" u="none" strike="noStrike" cap="none" dirty="0" err="1">
                <a:solidFill>
                  <a:srgbClr val="000000"/>
                </a:solidFill>
                <a:latin typeface="+mn-lt"/>
                <a:ea typeface="Arial"/>
                <a:cs typeface="Arial"/>
                <a:sym typeface="Arial"/>
              </a:rPr>
              <a:t>el</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público</a:t>
            </a:r>
            <a:r>
              <a:rPr lang="en-US" sz="1100" b="0" i="0" u="none" strike="noStrike" cap="none" dirty="0">
                <a:solidFill>
                  <a:srgbClr val="000000"/>
                </a:solidFill>
                <a:latin typeface="+mn-lt"/>
                <a:ea typeface="Arial"/>
                <a:cs typeface="Arial"/>
                <a:sym typeface="Arial"/>
              </a:rPr>
              <a:t> y se </a:t>
            </a:r>
            <a:r>
              <a:rPr lang="en-US" sz="1100" b="0" i="0" u="none" strike="noStrike" cap="none" dirty="0" err="1">
                <a:solidFill>
                  <a:srgbClr val="000000"/>
                </a:solidFill>
                <a:latin typeface="+mn-lt"/>
                <a:ea typeface="Arial"/>
                <a:cs typeface="Arial"/>
                <a:sym typeface="Arial"/>
              </a:rPr>
              <a:t>citan</a:t>
            </a:r>
            <a:r>
              <a:rPr lang="en-US" sz="1100" b="0" i="0" u="none" strike="noStrike" cap="none" dirty="0">
                <a:solidFill>
                  <a:srgbClr val="000000"/>
                </a:solidFill>
                <a:latin typeface="+mn-lt"/>
                <a:ea typeface="Arial"/>
                <a:cs typeface="Arial"/>
                <a:sym typeface="Arial"/>
              </a:rPr>
              <a:t> las </a:t>
            </a:r>
            <a:r>
              <a:rPr lang="en-US" sz="1100" b="0" i="0" u="none" strike="noStrike" cap="none" dirty="0" err="1">
                <a:solidFill>
                  <a:srgbClr val="000000"/>
                </a:solidFill>
                <a:latin typeface="+mn-lt"/>
                <a:ea typeface="Arial"/>
                <a:cs typeface="Arial"/>
                <a:sym typeface="Arial"/>
              </a:rPr>
              <a:t>fuentes</a:t>
            </a:r>
            <a:r>
              <a:rPr lang="en-US" sz="1100" b="0" i="0" u="none" strike="noStrike" cap="none" dirty="0">
                <a:solidFill>
                  <a:srgbClr val="000000"/>
                </a:solidFill>
                <a:latin typeface="+mn-lt"/>
                <a:ea typeface="Arial"/>
                <a:cs typeface="Arial"/>
                <a:sym typeface="Arial"/>
              </a:rPr>
              <a:t> de </a:t>
            </a:r>
            <a:r>
              <a:rPr lang="en-US" sz="1100" b="0" i="0" u="none" strike="noStrike" cap="none" dirty="0" err="1">
                <a:solidFill>
                  <a:srgbClr val="000000"/>
                </a:solidFill>
                <a:latin typeface="+mn-lt"/>
                <a:ea typeface="Arial"/>
                <a:cs typeface="Arial"/>
                <a:sym typeface="Arial"/>
              </a:rPr>
              <a:t>información</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en</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caso</a:t>
            </a:r>
            <a:r>
              <a:rPr lang="en-US" sz="1100" b="0" i="0" u="none" strike="noStrike" cap="none" dirty="0">
                <a:solidFill>
                  <a:srgbClr val="000000"/>
                </a:solidFill>
                <a:latin typeface="+mn-lt"/>
                <a:ea typeface="Arial"/>
                <a:cs typeface="Arial"/>
                <a:sym typeface="Arial"/>
              </a:rPr>
              <a:t> de que las </a:t>
            </a:r>
            <a:r>
              <a:rPr lang="en-US" sz="1100" b="0" i="0" u="none" strike="noStrike" cap="none" dirty="0" err="1">
                <a:solidFill>
                  <a:srgbClr val="000000"/>
                </a:solidFill>
                <a:latin typeface="+mn-lt"/>
                <a:ea typeface="Arial"/>
                <a:cs typeface="Arial"/>
                <a:sym typeface="Arial"/>
              </a:rPr>
              <a:t>necesiten</a:t>
            </a:r>
            <a:r>
              <a:rPr lang="en-US" sz="1100" b="0" i="0" u="none" strike="noStrike" cap="none" dirty="0">
                <a:solidFill>
                  <a:srgbClr val="000000"/>
                </a:solidFill>
                <a:latin typeface="+mn-lt"/>
                <a:ea typeface="Arial"/>
                <a:cs typeface="Arial"/>
                <a:sym typeface="Arial"/>
              </a:rPr>
              <a:t>. La </a:t>
            </a:r>
            <a:r>
              <a:rPr lang="en-US" sz="1100" b="0" i="0" u="none" strike="noStrike" cap="none" dirty="0" err="1">
                <a:solidFill>
                  <a:srgbClr val="000000"/>
                </a:solidFill>
                <a:latin typeface="+mn-lt"/>
                <a:ea typeface="Arial"/>
                <a:cs typeface="Arial"/>
                <a:sym typeface="Arial"/>
              </a:rPr>
              <a:t>presentación</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completa</a:t>
            </a:r>
            <a:r>
              <a:rPr lang="en-US" sz="1100" b="0" i="0" u="none" strike="noStrike" cap="none" dirty="0">
                <a:solidFill>
                  <a:srgbClr val="000000"/>
                </a:solidFill>
                <a:latin typeface="+mn-lt"/>
                <a:ea typeface="Arial"/>
                <a:cs typeface="Arial"/>
                <a:sym typeface="Arial"/>
              </a:rPr>
              <a:t> del </a:t>
            </a:r>
            <a:r>
              <a:rPr lang="en-US" sz="1100" b="0" i="0" u="none" strike="noStrike" cap="none" dirty="0" err="1">
                <a:solidFill>
                  <a:srgbClr val="000000"/>
                </a:solidFill>
                <a:latin typeface="+mn-lt"/>
                <a:ea typeface="Arial"/>
                <a:cs typeface="Arial"/>
                <a:sym typeface="Arial"/>
              </a:rPr>
              <a:t>rotafolio</a:t>
            </a:r>
            <a:r>
              <a:rPr lang="en-US" sz="1100" b="0" i="0" u="none" strike="noStrike" cap="none" dirty="0">
                <a:solidFill>
                  <a:srgbClr val="000000"/>
                </a:solidFill>
                <a:latin typeface="+mn-lt"/>
                <a:ea typeface="Arial"/>
                <a:cs typeface="Arial"/>
                <a:sym typeface="Arial"/>
              </a:rPr>
              <a:t> dura </a:t>
            </a:r>
            <a:r>
              <a:rPr lang="en-US" sz="1100" b="0" i="0" u="none" strike="noStrike" cap="none" dirty="0" err="1">
                <a:solidFill>
                  <a:srgbClr val="000000"/>
                </a:solidFill>
                <a:latin typeface="+mn-lt"/>
                <a:ea typeface="Arial"/>
                <a:cs typeface="Arial"/>
                <a:sym typeface="Arial"/>
              </a:rPr>
              <a:t>aproximadamente</a:t>
            </a:r>
            <a:r>
              <a:rPr lang="en-US" sz="1100" b="0" i="0" u="none" strike="noStrike" cap="none" dirty="0">
                <a:solidFill>
                  <a:srgbClr val="000000"/>
                </a:solidFill>
                <a:latin typeface="+mn-lt"/>
                <a:ea typeface="Arial"/>
                <a:cs typeface="Arial"/>
                <a:sym typeface="Arial"/>
              </a:rPr>
              <a:t> 30-45 </a:t>
            </a:r>
            <a:r>
              <a:rPr lang="en-US" sz="1100" b="0" i="0" u="none" strike="noStrike" cap="none" dirty="0" err="1">
                <a:solidFill>
                  <a:srgbClr val="000000"/>
                </a:solidFill>
                <a:latin typeface="+mn-lt"/>
                <a:ea typeface="Arial"/>
                <a:cs typeface="Arial"/>
                <a:sym typeface="Arial"/>
              </a:rPr>
              <a:t>minutos</a:t>
            </a:r>
            <a:r>
              <a:rPr lang="en-US" sz="1100" b="0" i="0" u="none" strike="noStrike" cap="none" dirty="0">
                <a:solidFill>
                  <a:srgbClr val="000000"/>
                </a:solidFill>
                <a:latin typeface="+mn-lt"/>
                <a:ea typeface="Arial"/>
                <a:cs typeface="Arial"/>
                <a:sym typeface="Arial"/>
              </a:rPr>
              <a:t>.</a:t>
            </a:r>
            <a:endParaRPr lang="en-US" sz="1100" dirty="0">
              <a:latin typeface="+mn-lt"/>
            </a:endParaRPr>
          </a:p>
          <a:p>
            <a:pPr marL="158750" lvl="0" indent="0" algn="l" rtl="0">
              <a:lnSpc>
                <a:spcPct val="100000"/>
              </a:lnSpc>
              <a:spcBef>
                <a:spcPts val="0"/>
              </a:spcBef>
              <a:spcAft>
                <a:spcPts val="0"/>
              </a:spcAft>
              <a:buSzPts val="1100"/>
              <a:buNone/>
            </a:pPr>
            <a:r>
              <a:rPr lang="en-US" sz="1100" b="0" i="0" u="none" strike="noStrike" cap="none" dirty="0">
                <a:solidFill>
                  <a:srgbClr val="000000"/>
                </a:solidFill>
                <a:latin typeface="+mn-lt"/>
                <a:ea typeface="Arial"/>
                <a:cs typeface="Arial"/>
                <a:sym typeface="Arial"/>
              </a:rPr>
              <a:t> </a:t>
            </a:r>
            <a:endParaRPr lang="en-US" sz="1100" dirty="0">
              <a:latin typeface="+mn-lt"/>
            </a:endParaRPr>
          </a:p>
          <a:p>
            <a:pPr marL="158750" lvl="0" indent="0" algn="l" rtl="0">
              <a:lnSpc>
                <a:spcPct val="100000"/>
              </a:lnSpc>
              <a:spcBef>
                <a:spcPts val="0"/>
              </a:spcBef>
              <a:spcAft>
                <a:spcPts val="0"/>
              </a:spcAft>
              <a:buSzPts val="1100"/>
              <a:buNone/>
            </a:pPr>
            <a:r>
              <a:rPr lang="en-US" sz="1100" b="0" i="0" u="none" strike="noStrike" cap="none" dirty="0">
                <a:solidFill>
                  <a:srgbClr val="000000"/>
                </a:solidFill>
                <a:latin typeface="+mn-lt"/>
                <a:ea typeface="Arial"/>
                <a:cs typeface="Arial"/>
                <a:sym typeface="Arial"/>
              </a:rPr>
              <a:t>Al final del </a:t>
            </a:r>
            <a:r>
              <a:rPr lang="en-US" sz="1100" b="0" i="0" u="none" strike="noStrike" cap="none" dirty="0" err="1">
                <a:solidFill>
                  <a:srgbClr val="000000"/>
                </a:solidFill>
                <a:latin typeface="+mn-lt"/>
                <a:ea typeface="Arial"/>
                <a:cs typeface="Arial"/>
                <a:sym typeface="Arial"/>
              </a:rPr>
              <a:t>rotafolio</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hemos</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incluido</a:t>
            </a:r>
            <a:r>
              <a:rPr lang="en-US" sz="1100" b="0" i="0" u="none" strike="noStrike" cap="none" dirty="0">
                <a:solidFill>
                  <a:srgbClr val="000000"/>
                </a:solidFill>
                <a:latin typeface="+mn-lt"/>
                <a:ea typeface="Arial"/>
                <a:cs typeface="Arial"/>
                <a:sym typeface="Arial"/>
              </a:rPr>
              <a:t> un </a:t>
            </a:r>
            <a:r>
              <a:rPr lang="en-US" sz="1100" b="0" i="0" u="none" strike="noStrike" cap="none" dirty="0" err="1">
                <a:solidFill>
                  <a:srgbClr val="000000"/>
                </a:solidFill>
                <a:latin typeface="+mn-lt"/>
                <a:ea typeface="Arial"/>
                <a:cs typeface="Arial"/>
                <a:sym typeface="Arial"/>
              </a:rPr>
              <a:t>apéndice</a:t>
            </a:r>
            <a:r>
              <a:rPr lang="en-US" sz="1100" b="0" i="0" u="none" strike="noStrike" cap="none" dirty="0">
                <a:solidFill>
                  <a:srgbClr val="000000"/>
                </a:solidFill>
                <a:latin typeface="+mn-lt"/>
                <a:ea typeface="Arial"/>
                <a:cs typeface="Arial"/>
                <a:sym typeface="Arial"/>
              </a:rPr>
              <a:t> que no </a:t>
            </a:r>
            <a:r>
              <a:rPr lang="en-US" sz="1100" b="0" i="0" u="none" strike="noStrike" cap="none" dirty="0" err="1">
                <a:solidFill>
                  <a:srgbClr val="000000"/>
                </a:solidFill>
                <a:latin typeface="+mn-lt"/>
                <a:ea typeface="Arial"/>
                <a:cs typeface="Arial"/>
                <a:sym typeface="Arial"/>
              </a:rPr>
              <a:t>está</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hecho</a:t>
            </a:r>
            <a:r>
              <a:rPr lang="en-US" sz="1100" b="0" i="0" u="none" strike="noStrike" cap="none" dirty="0">
                <a:solidFill>
                  <a:srgbClr val="000000"/>
                </a:solidFill>
                <a:latin typeface="+mn-lt"/>
                <a:ea typeface="Arial"/>
                <a:cs typeface="Arial"/>
                <a:sym typeface="Arial"/>
              </a:rPr>
              <a:t> para que lo </a:t>
            </a:r>
            <a:r>
              <a:rPr lang="en-US" sz="1100" b="0" i="0" u="none" strike="noStrike" cap="none" dirty="0" err="1">
                <a:solidFill>
                  <a:srgbClr val="000000"/>
                </a:solidFill>
                <a:latin typeface="+mn-lt"/>
                <a:ea typeface="Arial"/>
                <a:cs typeface="Arial"/>
                <a:sym typeface="Arial"/>
              </a:rPr>
              <a:t>comparta</a:t>
            </a:r>
            <a:r>
              <a:rPr lang="en-US" sz="1100" b="0" i="0" u="none" strike="noStrike" cap="none" dirty="0">
                <a:solidFill>
                  <a:srgbClr val="000000"/>
                </a:solidFill>
                <a:latin typeface="+mn-lt"/>
                <a:ea typeface="Arial"/>
                <a:cs typeface="Arial"/>
                <a:sym typeface="Arial"/>
              </a:rPr>
              <a:t> con </a:t>
            </a:r>
            <a:r>
              <a:rPr lang="en-US" sz="1100" b="0" i="0" u="none" strike="noStrike" cap="none" dirty="0" err="1">
                <a:solidFill>
                  <a:srgbClr val="000000"/>
                </a:solidFill>
                <a:latin typeface="+mn-lt"/>
                <a:ea typeface="Arial"/>
                <a:cs typeface="Arial"/>
                <a:sym typeface="Arial"/>
              </a:rPr>
              <a:t>su</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comunidad</a:t>
            </a:r>
            <a:r>
              <a:rPr lang="en-US" sz="1100" b="0" i="0" u="none" strike="noStrike" cap="none" dirty="0">
                <a:solidFill>
                  <a:srgbClr val="000000"/>
                </a:solidFill>
                <a:latin typeface="+mn-lt"/>
                <a:ea typeface="Arial"/>
                <a:cs typeface="Arial"/>
                <a:sym typeface="Arial"/>
              </a:rPr>
              <a:t>. Es </a:t>
            </a:r>
            <a:r>
              <a:rPr lang="en-US" sz="1100" b="0" i="0" u="none" strike="noStrike" cap="none" dirty="0" err="1">
                <a:solidFill>
                  <a:srgbClr val="000000"/>
                </a:solidFill>
                <a:latin typeface="+mn-lt"/>
                <a:ea typeface="Arial"/>
                <a:cs typeface="Arial"/>
                <a:sym typeface="Arial"/>
              </a:rPr>
              <a:t>una</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herramienta</a:t>
            </a:r>
            <a:r>
              <a:rPr lang="en-US" sz="1100" b="0" i="0" u="none" strike="noStrike" cap="none" dirty="0">
                <a:solidFill>
                  <a:srgbClr val="000000"/>
                </a:solidFill>
                <a:latin typeface="+mn-lt"/>
                <a:ea typeface="Arial"/>
                <a:cs typeface="Arial"/>
                <a:sym typeface="Arial"/>
              </a:rPr>
              <a:t> interna para </a:t>
            </a:r>
            <a:r>
              <a:rPr lang="en-US" sz="1100" b="0" i="0" u="none" strike="noStrike" cap="none" dirty="0" err="1">
                <a:solidFill>
                  <a:srgbClr val="000000"/>
                </a:solidFill>
                <a:latin typeface="+mn-lt"/>
                <a:ea typeface="Arial"/>
                <a:cs typeface="Arial"/>
                <a:sym typeface="Arial"/>
              </a:rPr>
              <a:t>ayudarle</a:t>
            </a:r>
            <a:r>
              <a:rPr lang="en-US" sz="1100" b="0" i="0" u="none" strike="noStrike" cap="none" dirty="0">
                <a:solidFill>
                  <a:srgbClr val="000000"/>
                </a:solidFill>
                <a:latin typeface="+mn-lt"/>
                <a:ea typeface="Arial"/>
                <a:cs typeface="Arial"/>
                <a:sym typeface="Arial"/>
              </a:rPr>
              <a:t> a </a:t>
            </a:r>
            <a:r>
              <a:rPr lang="en-US" sz="1100" b="0" i="0" u="none" strike="noStrike" cap="none" dirty="0" err="1">
                <a:solidFill>
                  <a:srgbClr val="000000"/>
                </a:solidFill>
                <a:latin typeface="+mn-lt"/>
                <a:ea typeface="Arial"/>
                <a:cs typeface="Arial"/>
                <a:sym typeface="Arial"/>
              </a:rPr>
              <a:t>usted</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en</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su</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trabajo</a:t>
            </a:r>
            <a:r>
              <a:rPr lang="en-US" sz="1100" b="0" i="0" u="none" strike="noStrike" cap="none" dirty="0">
                <a:solidFill>
                  <a:srgbClr val="000000"/>
                </a:solidFill>
                <a:latin typeface="+mn-lt"/>
                <a:ea typeface="Arial"/>
                <a:cs typeface="Arial"/>
                <a:sym typeface="Arial"/>
              </a:rPr>
              <a:t>.</a:t>
            </a:r>
            <a:endParaRPr lang="en-US" sz="1100" dirty="0">
              <a:latin typeface="+mn-lt"/>
            </a:endParaRPr>
          </a:p>
          <a:p>
            <a:pPr marL="158750" lvl="0" indent="0" algn="l" rtl="0">
              <a:lnSpc>
                <a:spcPct val="100000"/>
              </a:lnSpc>
              <a:spcBef>
                <a:spcPts val="0"/>
              </a:spcBef>
              <a:spcAft>
                <a:spcPts val="0"/>
              </a:spcAft>
              <a:buSzPts val="1100"/>
              <a:buNone/>
            </a:pPr>
            <a:r>
              <a:rPr lang="en-US" sz="1100" b="0" i="0" u="none" strike="noStrike" cap="none" dirty="0">
                <a:solidFill>
                  <a:srgbClr val="000000"/>
                </a:solidFill>
                <a:latin typeface="+mn-lt"/>
                <a:ea typeface="Arial"/>
                <a:cs typeface="Arial"/>
                <a:sym typeface="Arial"/>
              </a:rPr>
              <a:t> </a:t>
            </a:r>
            <a:endParaRPr lang="en-US" sz="1100" dirty="0">
              <a:latin typeface="+mn-lt"/>
            </a:endParaRPr>
          </a:p>
          <a:p>
            <a:pPr marL="158750" lvl="0" indent="0" algn="l" rtl="0">
              <a:lnSpc>
                <a:spcPct val="100000"/>
              </a:lnSpc>
              <a:spcBef>
                <a:spcPts val="0"/>
              </a:spcBef>
              <a:spcAft>
                <a:spcPts val="0"/>
              </a:spcAft>
              <a:buSzPts val="1100"/>
              <a:buNone/>
            </a:pPr>
            <a:r>
              <a:rPr lang="en-US" sz="1100" b="0" i="0" u="none" strike="noStrike" cap="none" dirty="0">
                <a:solidFill>
                  <a:srgbClr val="000000"/>
                </a:solidFill>
                <a:latin typeface="+mn-lt"/>
                <a:ea typeface="Arial"/>
                <a:cs typeface="Arial"/>
                <a:sym typeface="Arial"/>
              </a:rPr>
              <a:t>Gracias </a:t>
            </a:r>
            <a:r>
              <a:rPr lang="en-US" sz="1100" b="0" i="0" u="none" strike="noStrike" cap="none" dirty="0" err="1">
                <a:solidFill>
                  <a:srgbClr val="000000"/>
                </a:solidFill>
                <a:latin typeface="+mn-lt"/>
                <a:ea typeface="Arial"/>
                <a:cs typeface="Arial"/>
                <a:sym typeface="Arial"/>
              </a:rPr>
              <a:t>por</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su</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compromiso</a:t>
            </a:r>
            <a:r>
              <a:rPr lang="en-US" sz="1100" b="0" i="0" u="none" strike="noStrike" cap="none" dirty="0">
                <a:solidFill>
                  <a:srgbClr val="000000"/>
                </a:solidFill>
                <a:latin typeface="+mn-lt"/>
                <a:ea typeface="Arial"/>
                <a:cs typeface="Arial"/>
                <a:sym typeface="Arial"/>
              </a:rPr>
              <a:t> y </a:t>
            </a:r>
            <a:r>
              <a:rPr lang="en-US" sz="1100" b="0" i="0" u="none" strike="noStrike" cap="none" dirty="0" err="1">
                <a:solidFill>
                  <a:srgbClr val="000000"/>
                </a:solidFill>
                <a:latin typeface="+mn-lt"/>
                <a:ea typeface="Arial"/>
                <a:cs typeface="Arial"/>
                <a:sym typeface="Arial"/>
              </a:rPr>
              <a:t>dedicación</a:t>
            </a:r>
            <a:r>
              <a:rPr lang="en-US" sz="1100" b="0" i="0" u="none" strike="noStrike" cap="none" dirty="0">
                <a:solidFill>
                  <a:srgbClr val="000000"/>
                </a:solidFill>
                <a:latin typeface="+mn-lt"/>
                <a:ea typeface="Arial"/>
                <a:cs typeface="Arial"/>
                <a:sym typeface="Arial"/>
              </a:rPr>
              <a:t> para que </a:t>
            </a:r>
            <a:r>
              <a:rPr lang="en-US" sz="1100" b="0" i="0" u="none" strike="noStrike" cap="none" dirty="0" err="1">
                <a:solidFill>
                  <a:srgbClr val="000000"/>
                </a:solidFill>
                <a:latin typeface="+mn-lt"/>
                <a:ea typeface="Arial"/>
                <a:cs typeface="Arial"/>
                <a:sym typeface="Arial"/>
              </a:rPr>
              <a:t>nuestra</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comunidad</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continúe</a:t>
            </a:r>
            <a:r>
              <a:rPr lang="en-US" sz="1100" b="0" i="0" u="none" strike="noStrike" cap="none" dirty="0">
                <a:solidFill>
                  <a:srgbClr val="000000"/>
                </a:solidFill>
                <a:latin typeface="+mn-lt"/>
                <a:ea typeface="Arial"/>
                <a:cs typeface="Arial"/>
                <a:sym typeface="Arial"/>
              </a:rPr>
              <a:t> </a:t>
            </a:r>
            <a:r>
              <a:rPr lang="en-US" sz="1100" b="0" i="0" u="none" strike="noStrike" cap="none" dirty="0" err="1">
                <a:solidFill>
                  <a:srgbClr val="000000"/>
                </a:solidFill>
                <a:latin typeface="+mn-lt"/>
                <a:ea typeface="Arial"/>
                <a:cs typeface="Arial"/>
                <a:sym typeface="Arial"/>
              </a:rPr>
              <a:t>sana</a:t>
            </a:r>
            <a:r>
              <a:rPr lang="en-US" sz="1100" b="0" i="0" u="none" strike="noStrike" cap="none" dirty="0">
                <a:solidFill>
                  <a:srgbClr val="000000"/>
                </a:solidFill>
                <a:latin typeface="+mn-lt"/>
                <a:ea typeface="Arial"/>
                <a:cs typeface="Arial"/>
                <a:sym typeface="Arial"/>
              </a:rPr>
              <a:t> y </a:t>
            </a:r>
            <a:r>
              <a:rPr lang="en-US" sz="1100" b="0" i="0" u="none" strike="noStrike" cap="none" dirty="0" err="1">
                <a:solidFill>
                  <a:srgbClr val="000000"/>
                </a:solidFill>
                <a:latin typeface="+mn-lt"/>
                <a:ea typeface="Arial"/>
                <a:cs typeface="Arial"/>
                <a:sym typeface="Arial"/>
              </a:rPr>
              <a:t>protegida</a:t>
            </a:r>
            <a:r>
              <a:rPr lang="en-US" sz="1100" b="0" i="0" u="none" strike="noStrike" cap="none" dirty="0">
                <a:solidFill>
                  <a:srgbClr val="000000"/>
                </a:solidFill>
                <a:latin typeface="+mn-lt"/>
                <a:ea typeface="Arial"/>
                <a:cs typeface="Arial"/>
                <a:sym typeface="Arial"/>
              </a:rPr>
              <a:t>.</a:t>
            </a:r>
            <a:endParaRPr lang="en-US" sz="1100" dirty="0">
              <a:latin typeface="+mn-l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1" i="0" u="none" strike="noStrike" cap="none" dirty="0" err="1">
                <a:solidFill>
                  <a:srgbClr val="000000"/>
                </a:solidFill>
                <a:latin typeface="+mn-lt"/>
                <a:ea typeface="Arial"/>
                <a:cs typeface="Arial"/>
                <a:sym typeface="Arial"/>
              </a:rPr>
              <a:t>Pregunta</a:t>
            </a:r>
            <a:r>
              <a:rPr lang="en" sz="1100" b="1" i="0" u="none" strike="noStrike" cap="none" dirty="0">
                <a:solidFill>
                  <a:srgbClr val="000000"/>
                </a:solidFill>
                <a:latin typeface="+mn-lt"/>
                <a:ea typeface="Arial"/>
                <a:cs typeface="Arial"/>
                <a:sym typeface="Arial"/>
              </a:rPr>
              <a:t> al </a:t>
            </a:r>
            <a:r>
              <a:rPr lang="en" sz="1100" b="1" i="0" u="none" strike="noStrike" cap="none" dirty="0" err="1">
                <a:solidFill>
                  <a:srgbClr val="000000"/>
                </a:solidFill>
                <a:latin typeface="+mn-lt"/>
                <a:ea typeface="Arial"/>
                <a:cs typeface="Arial"/>
                <a:sym typeface="Arial"/>
              </a:rPr>
              <a:t>público</a:t>
            </a:r>
            <a:r>
              <a:rPr lang="en" sz="1100" b="1" i="0" u="none" strike="noStrike" cap="none" dirty="0">
                <a:solidFill>
                  <a:srgbClr val="000000"/>
                </a:solidFill>
                <a:latin typeface="+mn-lt"/>
                <a:ea typeface="Arial"/>
                <a:cs typeface="Arial"/>
                <a:sym typeface="Arial"/>
              </a:rPr>
              <a:t>: ¿Es </a:t>
            </a:r>
            <a:r>
              <a:rPr lang="en" sz="1100" b="1" i="0" u="none" strike="noStrike" cap="none" dirty="0" err="1">
                <a:solidFill>
                  <a:srgbClr val="000000"/>
                </a:solidFill>
                <a:latin typeface="+mn-lt"/>
                <a:ea typeface="Arial"/>
                <a:cs typeface="Arial"/>
                <a:sym typeface="Arial"/>
              </a:rPr>
              <a:t>posible</a:t>
            </a:r>
            <a:r>
              <a:rPr lang="en" sz="1100" b="1" i="0" u="none" strike="noStrike" cap="none" dirty="0">
                <a:solidFill>
                  <a:srgbClr val="000000"/>
                </a:solidFill>
                <a:latin typeface="+mn-lt"/>
                <a:ea typeface="Arial"/>
                <a:cs typeface="Arial"/>
                <a:sym typeface="Arial"/>
              </a:rPr>
              <a:t> </a:t>
            </a:r>
            <a:r>
              <a:rPr lang="en" sz="1100" b="1" i="0" u="none" strike="noStrike" cap="none" dirty="0" err="1">
                <a:solidFill>
                  <a:srgbClr val="000000"/>
                </a:solidFill>
                <a:latin typeface="+mn-lt"/>
                <a:ea typeface="Arial"/>
                <a:cs typeface="Arial"/>
                <a:sym typeface="Arial"/>
              </a:rPr>
              <a:t>hacer</a:t>
            </a:r>
            <a:r>
              <a:rPr lang="en" sz="1100" b="1" i="0" u="none" strike="noStrike" cap="none" dirty="0">
                <a:solidFill>
                  <a:srgbClr val="000000"/>
                </a:solidFill>
                <a:latin typeface="+mn-lt"/>
                <a:ea typeface="Arial"/>
                <a:cs typeface="Arial"/>
                <a:sym typeface="Arial"/>
              </a:rPr>
              <a:t> la </a:t>
            </a:r>
            <a:r>
              <a:rPr lang="en" sz="1100" b="1" i="0" u="none" strike="noStrike" cap="none" dirty="0" err="1">
                <a:solidFill>
                  <a:srgbClr val="000000"/>
                </a:solidFill>
                <a:latin typeface="+mn-lt"/>
                <a:ea typeface="Arial"/>
                <a:cs typeface="Arial"/>
                <a:sym typeface="Arial"/>
              </a:rPr>
              <a:t>prueba</a:t>
            </a:r>
            <a:r>
              <a:rPr lang="en" sz="1100" b="1" i="0" u="none" strike="noStrike" cap="none" dirty="0">
                <a:solidFill>
                  <a:srgbClr val="000000"/>
                </a:solidFill>
                <a:latin typeface="+mn-lt"/>
                <a:ea typeface="Arial"/>
                <a:cs typeface="Arial"/>
                <a:sym typeface="Arial"/>
              </a:rPr>
              <a:t> de COVID </a:t>
            </a:r>
            <a:r>
              <a:rPr lang="en" sz="1100" b="1" i="0" u="none" strike="noStrike" cap="none" dirty="0" err="1">
                <a:solidFill>
                  <a:srgbClr val="000000"/>
                </a:solidFill>
                <a:latin typeface="+mn-lt"/>
                <a:ea typeface="Arial"/>
                <a:cs typeface="Arial"/>
                <a:sym typeface="Arial"/>
              </a:rPr>
              <a:t>en</a:t>
            </a:r>
            <a:r>
              <a:rPr lang="en" sz="1100" b="1" i="0" u="none" strike="noStrike" cap="none" dirty="0">
                <a:solidFill>
                  <a:srgbClr val="000000"/>
                </a:solidFill>
                <a:latin typeface="+mn-lt"/>
                <a:ea typeface="Arial"/>
                <a:cs typeface="Arial"/>
                <a:sym typeface="Arial"/>
              </a:rPr>
              <a:t> casa a un </a:t>
            </a:r>
            <a:r>
              <a:rPr lang="en" sz="1100" b="1" i="0" u="none" strike="noStrike" cap="none" dirty="0" err="1">
                <a:solidFill>
                  <a:srgbClr val="000000"/>
                </a:solidFill>
                <a:latin typeface="+mn-lt"/>
                <a:ea typeface="Arial"/>
                <a:cs typeface="Arial"/>
                <a:sym typeface="Arial"/>
              </a:rPr>
              <a:t>niño</a:t>
            </a:r>
            <a:r>
              <a:rPr lang="en" sz="1100" b="1" i="0" u="none" strike="noStrike" cap="none" dirty="0">
                <a:solidFill>
                  <a:srgbClr val="000000"/>
                </a:solidFill>
                <a:latin typeface="+mn-lt"/>
                <a:ea typeface="Arial"/>
                <a:cs typeface="Arial"/>
                <a:sym typeface="Arial"/>
              </a:rPr>
              <a:t>? ¿</a:t>
            </a:r>
            <a:r>
              <a:rPr lang="en" sz="1100" b="1" i="0" u="none" strike="noStrike" cap="none" dirty="0" err="1">
                <a:solidFill>
                  <a:srgbClr val="000000"/>
                </a:solidFill>
                <a:latin typeface="+mn-lt"/>
                <a:ea typeface="Arial"/>
                <a:cs typeface="Arial"/>
                <a:sym typeface="Arial"/>
              </a:rPr>
              <a:t>Dónde</a:t>
            </a:r>
            <a:r>
              <a:rPr lang="en" sz="1100" b="1" i="0" u="none" strike="noStrike" cap="none" dirty="0">
                <a:solidFill>
                  <a:srgbClr val="000000"/>
                </a:solidFill>
                <a:latin typeface="+mn-lt"/>
                <a:ea typeface="Arial"/>
                <a:cs typeface="Arial"/>
                <a:sym typeface="Arial"/>
              </a:rPr>
              <a:t> se </a:t>
            </a:r>
            <a:r>
              <a:rPr lang="en" sz="1100" b="1" i="0" u="none" strike="noStrike" cap="none" dirty="0" err="1">
                <a:solidFill>
                  <a:srgbClr val="000000"/>
                </a:solidFill>
                <a:latin typeface="+mn-lt"/>
                <a:ea typeface="Arial"/>
                <a:cs typeface="Arial"/>
                <a:sym typeface="Arial"/>
              </a:rPr>
              <a:t>puede</a:t>
            </a:r>
            <a:r>
              <a:rPr lang="en" sz="1100" b="1" i="0" u="none" strike="noStrike" cap="none" dirty="0">
                <a:solidFill>
                  <a:srgbClr val="000000"/>
                </a:solidFill>
                <a:latin typeface="+mn-lt"/>
                <a:ea typeface="Arial"/>
                <a:cs typeface="Arial"/>
                <a:sym typeface="Arial"/>
              </a:rPr>
              <a:t> </a:t>
            </a:r>
            <a:r>
              <a:rPr lang="en" sz="1100" b="1" i="0" u="none" strike="noStrike" cap="none" dirty="0" err="1">
                <a:solidFill>
                  <a:srgbClr val="000000"/>
                </a:solidFill>
                <a:latin typeface="+mn-lt"/>
                <a:ea typeface="Arial"/>
                <a:cs typeface="Arial"/>
                <a:sym typeface="Arial"/>
              </a:rPr>
              <a:t>hacer</a:t>
            </a:r>
            <a:r>
              <a:rPr lang="en" sz="1100" b="1" i="0" u="none" strike="noStrike" cap="none" dirty="0">
                <a:solidFill>
                  <a:srgbClr val="000000"/>
                </a:solidFill>
                <a:latin typeface="+mn-lt"/>
                <a:ea typeface="Arial"/>
                <a:cs typeface="Arial"/>
                <a:sym typeface="Arial"/>
              </a:rPr>
              <a:t> la </a:t>
            </a:r>
            <a:r>
              <a:rPr lang="en" sz="1100" b="1" i="0" u="none" strike="noStrike" cap="none" dirty="0" err="1">
                <a:solidFill>
                  <a:srgbClr val="000000"/>
                </a:solidFill>
                <a:latin typeface="+mn-lt"/>
                <a:ea typeface="Arial"/>
                <a:cs typeface="Arial"/>
                <a:sym typeface="Arial"/>
              </a:rPr>
              <a:t>prueba</a:t>
            </a:r>
            <a:r>
              <a:rPr lang="en" sz="1100" b="1" i="0" u="none" strike="noStrike" cap="none" dirty="0">
                <a:solidFill>
                  <a:srgbClr val="000000"/>
                </a:solidFill>
                <a:latin typeface="+mn-lt"/>
                <a:ea typeface="Arial"/>
                <a:cs typeface="Arial"/>
                <a:sym typeface="Arial"/>
              </a:rPr>
              <a:t> a un </a:t>
            </a:r>
            <a:r>
              <a:rPr lang="en" sz="1100" b="1" i="0" u="none" strike="noStrike" cap="none" dirty="0" err="1">
                <a:solidFill>
                  <a:srgbClr val="000000"/>
                </a:solidFill>
                <a:latin typeface="+mn-lt"/>
                <a:ea typeface="Arial"/>
                <a:cs typeface="Arial"/>
                <a:sym typeface="Arial"/>
              </a:rPr>
              <a:t>niño</a:t>
            </a:r>
            <a:r>
              <a:rPr lang="en" sz="1100" b="1" i="0" u="none" strike="noStrike" cap="none" dirty="0">
                <a:solidFill>
                  <a:srgbClr val="000000"/>
                </a:solidFill>
                <a:latin typeface="+mn-lt"/>
                <a:ea typeface="Arial"/>
                <a:cs typeface="Arial"/>
                <a:sym typeface="Arial"/>
              </a:rPr>
              <a:t>?</a:t>
            </a:r>
            <a:endParaRPr sz="1100" b="0"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endParaRPr sz="1100" b="1"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mn-lt"/>
                <a:ea typeface="Arial"/>
                <a:cs typeface="Arial"/>
                <a:sym typeface="Arial"/>
              </a:rPr>
              <a:t> </a:t>
            </a:r>
            <a:endParaRPr sz="1100" b="0"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err="1">
                <a:solidFill>
                  <a:srgbClr val="000000"/>
                </a:solidFill>
                <a:latin typeface="+mn-lt"/>
                <a:ea typeface="Arial"/>
                <a:cs typeface="Arial"/>
                <a:sym typeface="Arial"/>
              </a:rPr>
              <a:t>Pruebas</a:t>
            </a:r>
            <a:r>
              <a:rPr lang="en" sz="1100" b="1" i="0" u="none" strike="noStrike" cap="none" dirty="0">
                <a:solidFill>
                  <a:srgbClr val="000000"/>
                </a:solidFill>
                <a:latin typeface="+mn-lt"/>
                <a:ea typeface="Arial"/>
                <a:cs typeface="Arial"/>
                <a:sym typeface="Arial"/>
              </a:rPr>
              <a:t> de </a:t>
            </a:r>
            <a:r>
              <a:rPr lang="en" sz="1100" b="1" i="0" u="none" strike="noStrike" cap="none" dirty="0" err="1">
                <a:solidFill>
                  <a:srgbClr val="000000"/>
                </a:solidFill>
                <a:latin typeface="+mn-lt"/>
                <a:ea typeface="Arial"/>
                <a:cs typeface="Arial"/>
                <a:sym typeface="Arial"/>
              </a:rPr>
              <a:t>detección</a:t>
            </a:r>
            <a:r>
              <a:rPr lang="en" sz="1100" b="1" i="0" u="none" strike="noStrike" cap="none" dirty="0">
                <a:solidFill>
                  <a:srgbClr val="000000"/>
                </a:solidFill>
                <a:latin typeface="+mn-lt"/>
                <a:ea typeface="Arial"/>
                <a:cs typeface="Arial"/>
                <a:sym typeface="Arial"/>
              </a:rPr>
              <a:t> del COVID</a:t>
            </a:r>
            <a:endParaRPr sz="1100" b="0" i="0" u="none" strike="noStrike" cap="none" dirty="0">
              <a:solidFill>
                <a:srgbClr val="000000"/>
              </a:solidFill>
              <a:latin typeface="+mn-lt"/>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mn-lt"/>
                <a:ea typeface="Arial"/>
                <a:cs typeface="Arial"/>
                <a:sym typeface="Arial"/>
              </a:rPr>
              <a:t>Son </a:t>
            </a:r>
            <a:r>
              <a:rPr lang="en" sz="1100" b="0" i="0" u="none" strike="noStrike" cap="none" dirty="0" err="1">
                <a:solidFill>
                  <a:srgbClr val="000000"/>
                </a:solidFill>
                <a:latin typeface="+mn-lt"/>
                <a:ea typeface="Arial"/>
                <a:cs typeface="Arial"/>
                <a:sym typeface="Arial"/>
              </a:rPr>
              <a:t>fundamentales</a:t>
            </a:r>
            <a:r>
              <a:rPr lang="en" sz="1100" b="0" i="0" u="none" strike="noStrike" cap="none" dirty="0">
                <a:solidFill>
                  <a:srgbClr val="000000"/>
                </a:solidFill>
                <a:latin typeface="+mn-lt"/>
                <a:ea typeface="Arial"/>
                <a:cs typeface="Arial"/>
                <a:sym typeface="Arial"/>
              </a:rPr>
              <a:t> para </a:t>
            </a:r>
            <a:r>
              <a:rPr lang="en" sz="1100" b="0" i="0" u="none" strike="noStrike" cap="none" dirty="0" err="1">
                <a:solidFill>
                  <a:srgbClr val="000000"/>
                </a:solidFill>
                <a:latin typeface="+mn-lt"/>
                <a:ea typeface="Arial"/>
                <a:cs typeface="Arial"/>
                <a:sym typeface="Arial"/>
              </a:rPr>
              <a:t>ayudar</a:t>
            </a:r>
            <a:r>
              <a:rPr lang="en" sz="1100" b="0" i="0" u="none" strike="noStrike" cap="none" dirty="0">
                <a:solidFill>
                  <a:srgbClr val="000000"/>
                </a:solidFill>
                <a:latin typeface="+mn-lt"/>
                <a:ea typeface="Arial"/>
                <a:cs typeface="Arial"/>
                <a:sym typeface="Arial"/>
              </a:rPr>
              <a:t> a </a:t>
            </a:r>
            <a:r>
              <a:rPr lang="en" sz="1100" b="0" i="0" u="none" strike="noStrike" cap="none" dirty="0" err="1">
                <a:solidFill>
                  <a:srgbClr val="000000"/>
                </a:solidFill>
                <a:latin typeface="+mn-lt"/>
                <a:ea typeface="Arial"/>
                <a:cs typeface="Arial"/>
                <a:sym typeface="Arial"/>
              </a:rPr>
              <a:t>reducir</a:t>
            </a:r>
            <a:r>
              <a:rPr lang="en" sz="1100" b="0" i="0" u="none" strike="noStrike" cap="none" dirty="0">
                <a:solidFill>
                  <a:srgbClr val="000000"/>
                </a:solidFill>
                <a:latin typeface="+mn-lt"/>
                <a:ea typeface="Arial"/>
                <a:cs typeface="Arial"/>
                <a:sym typeface="Arial"/>
              </a:rPr>
              <a:t> la </a:t>
            </a:r>
            <a:r>
              <a:rPr lang="en" sz="1100" b="0" i="0" u="none" strike="noStrike" cap="none" dirty="0" err="1">
                <a:solidFill>
                  <a:srgbClr val="000000"/>
                </a:solidFill>
                <a:latin typeface="+mn-lt"/>
                <a:ea typeface="Arial"/>
                <a:cs typeface="Arial"/>
                <a:sym typeface="Arial"/>
              </a:rPr>
              <a:t>propagación</a:t>
            </a:r>
            <a:r>
              <a:rPr lang="en" sz="1100" b="0" i="0" u="none" strike="noStrike" cap="none" dirty="0">
                <a:solidFill>
                  <a:srgbClr val="000000"/>
                </a:solidFill>
                <a:latin typeface="+mn-lt"/>
                <a:ea typeface="Arial"/>
                <a:cs typeface="Arial"/>
                <a:sym typeface="Arial"/>
              </a:rPr>
              <a:t> del COVID. </a:t>
            </a:r>
            <a:endParaRPr sz="1100" dirty="0">
              <a:latin typeface="+mn-lt"/>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mn-lt"/>
                <a:ea typeface="Arial"/>
                <a:cs typeface="Arial"/>
                <a:sym typeface="Arial"/>
              </a:rPr>
              <a:t>Una </a:t>
            </a:r>
            <a:r>
              <a:rPr lang="en" sz="1100" b="0" i="0" u="none" strike="noStrike" cap="none" dirty="0" err="1">
                <a:solidFill>
                  <a:srgbClr val="000000"/>
                </a:solidFill>
                <a:latin typeface="+mn-lt"/>
                <a:ea typeface="Arial"/>
                <a:cs typeface="Arial"/>
                <a:sym typeface="Arial"/>
              </a:rPr>
              <a:t>prueba</a:t>
            </a:r>
            <a:r>
              <a:rPr lang="en" sz="1100" b="0" i="0" u="none" strike="noStrike" cap="none" dirty="0">
                <a:solidFill>
                  <a:srgbClr val="000000"/>
                </a:solidFill>
                <a:latin typeface="+mn-lt"/>
                <a:ea typeface="Arial"/>
                <a:cs typeface="Arial"/>
                <a:sym typeface="Arial"/>
              </a:rPr>
              <a:t> viral le dice </a:t>
            </a:r>
            <a:r>
              <a:rPr lang="en" sz="1100" b="0" i="0" u="none" strike="noStrike" cap="none" dirty="0" err="1">
                <a:solidFill>
                  <a:srgbClr val="000000"/>
                </a:solidFill>
                <a:latin typeface="+mn-lt"/>
                <a:ea typeface="Arial"/>
                <a:cs typeface="Arial"/>
                <a:sym typeface="Arial"/>
              </a:rPr>
              <a:t>si</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está</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infectado</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En</a:t>
            </a:r>
            <a:r>
              <a:rPr lang="en" sz="1100" b="0" i="0" u="none" strike="noStrike" cap="none" dirty="0">
                <a:solidFill>
                  <a:srgbClr val="000000"/>
                </a:solidFill>
                <a:latin typeface="+mn-lt"/>
                <a:ea typeface="Arial"/>
                <a:cs typeface="Arial"/>
                <a:sym typeface="Arial"/>
              </a:rPr>
              <a:t> las </a:t>
            </a:r>
            <a:r>
              <a:rPr lang="en" sz="1100" b="0" i="0" u="none" strike="noStrike" cap="none" dirty="0" err="1">
                <a:solidFill>
                  <a:srgbClr val="000000"/>
                </a:solidFill>
                <a:latin typeface="+mn-lt"/>
                <a:ea typeface="Arial"/>
                <a:cs typeface="Arial"/>
                <a:sym typeface="Arial"/>
              </a:rPr>
              <a:t>pruebas</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virales</a:t>
            </a:r>
            <a:r>
              <a:rPr lang="en" sz="1100" b="0" i="0" u="none" strike="noStrike" cap="none" dirty="0">
                <a:solidFill>
                  <a:srgbClr val="000000"/>
                </a:solidFill>
                <a:latin typeface="+mn-lt"/>
                <a:ea typeface="Arial"/>
                <a:cs typeface="Arial"/>
                <a:sym typeface="Arial"/>
              </a:rPr>
              <a:t> se </a:t>
            </a:r>
            <a:r>
              <a:rPr lang="en" sz="1100" b="0" i="0" u="none" strike="noStrike" cap="none" dirty="0" err="1">
                <a:solidFill>
                  <a:srgbClr val="000000"/>
                </a:solidFill>
                <a:latin typeface="+mn-lt"/>
                <a:ea typeface="Arial"/>
                <a:cs typeface="Arial"/>
                <a:sym typeface="Arial"/>
              </a:rPr>
              <a:t>usan</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muestras</a:t>
            </a:r>
            <a:r>
              <a:rPr lang="en" sz="1100" b="0" i="0" u="none" strike="noStrike" cap="none" dirty="0">
                <a:solidFill>
                  <a:srgbClr val="000000"/>
                </a:solidFill>
                <a:latin typeface="+mn-lt"/>
                <a:ea typeface="Arial"/>
                <a:cs typeface="Arial"/>
                <a:sym typeface="Arial"/>
              </a:rPr>
              <a:t> de </a:t>
            </a:r>
            <a:r>
              <a:rPr lang="en" sz="1100" b="0" i="0" u="none" strike="noStrike" cap="none" dirty="0" err="1">
                <a:solidFill>
                  <a:srgbClr val="000000"/>
                </a:solidFill>
                <a:latin typeface="+mn-lt"/>
                <a:ea typeface="Arial"/>
                <a:cs typeface="Arial"/>
                <a:sym typeface="Arial"/>
              </a:rPr>
              <a:t>su</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nariz</a:t>
            </a:r>
            <a:r>
              <a:rPr lang="en" sz="1100" b="0" i="0" u="none" strike="noStrike" cap="none" dirty="0">
                <a:solidFill>
                  <a:srgbClr val="000000"/>
                </a:solidFill>
                <a:latin typeface="+mn-lt"/>
                <a:ea typeface="Arial"/>
                <a:cs typeface="Arial"/>
                <a:sym typeface="Arial"/>
              </a:rPr>
              <a:t> o </a:t>
            </a:r>
            <a:r>
              <a:rPr lang="en" sz="1100" b="0" i="0" u="none" strike="noStrike" cap="none" dirty="0" err="1">
                <a:solidFill>
                  <a:srgbClr val="000000"/>
                </a:solidFill>
                <a:latin typeface="+mn-lt"/>
                <a:ea typeface="Arial"/>
                <a:cs typeface="Arial"/>
                <a:sym typeface="Arial"/>
              </a:rPr>
              <a:t>su</a:t>
            </a:r>
            <a:r>
              <a:rPr lang="en" sz="1100" b="0" i="0" u="none" strike="noStrike" cap="none" dirty="0">
                <a:solidFill>
                  <a:srgbClr val="000000"/>
                </a:solidFill>
                <a:latin typeface="+mn-lt"/>
                <a:ea typeface="Arial"/>
                <a:cs typeface="Arial"/>
                <a:sym typeface="Arial"/>
              </a:rPr>
              <a:t> boca.</a:t>
            </a:r>
            <a:endParaRPr sz="1100" dirty="0">
              <a:latin typeface="+mn-lt"/>
            </a:endParaRPr>
          </a:p>
          <a:p>
            <a:pPr marL="457200" lvl="0" indent="-298450" algn="l" rtl="0">
              <a:lnSpc>
                <a:spcPct val="100000"/>
              </a:lnSpc>
              <a:spcBef>
                <a:spcPts val="0"/>
              </a:spcBef>
              <a:spcAft>
                <a:spcPts val="0"/>
              </a:spcAft>
              <a:buSzPts val="1100"/>
              <a:buChar char="●"/>
            </a:pPr>
            <a:r>
              <a:rPr lang="en" sz="1100" b="0" i="0" u="none" strike="noStrike" cap="none" dirty="0" err="1">
                <a:solidFill>
                  <a:srgbClr val="000000"/>
                </a:solidFill>
                <a:latin typeface="+mn-lt"/>
                <a:ea typeface="Arial"/>
                <a:cs typeface="Arial"/>
                <a:sym typeface="Arial"/>
              </a:rPr>
              <a:t>Puede</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ir</a:t>
            </a:r>
            <a:r>
              <a:rPr lang="en" sz="1100" b="0" i="0" u="none" strike="noStrike" cap="none" dirty="0">
                <a:solidFill>
                  <a:srgbClr val="000000"/>
                </a:solidFill>
                <a:latin typeface="+mn-lt"/>
                <a:ea typeface="Arial"/>
                <a:cs typeface="Arial"/>
                <a:sym typeface="Arial"/>
              </a:rPr>
              <a:t> a </a:t>
            </a:r>
            <a:r>
              <a:rPr lang="en" sz="1100" b="0" i="0" u="none" strike="noStrike" cap="none" dirty="0" err="1">
                <a:solidFill>
                  <a:srgbClr val="000000"/>
                </a:solidFill>
                <a:latin typeface="+mn-lt"/>
                <a:ea typeface="Arial"/>
                <a:cs typeface="Arial"/>
                <a:sym typeface="Arial"/>
              </a:rPr>
              <a:t>varios</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lugares</a:t>
            </a:r>
            <a:r>
              <a:rPr lang="en" sz="1100" b="0" i="0" u="none" strike="noStrike" cap="none" dirty="0">
                <a:solidFill>
                  <a:srgbClr val="000000"/>
                </a:solidFill>
                <a:latin typeface="+mn-lt"/>
                <a:ea typeface="Arial"/>
                <a:cs typeface="Arial"/>
                <a:sym typeface="Arial"/>
              </a:rPr>
              <a:t> para </a:t>
            </a:r>
            <a:r>
              <a:rPr lang="en" sz="1100" b="0" i="0" u="none" strike="noStrike" cap="none" dirty="0" err="1">
                <a:solidFill>
                  <a:srgbClr val="000000"/>
                </a:solidFill>
                <a:latin typeface="+mn-lt"/>
                <a:ea typeface="Arial"/>
                <a:cs typeface="Arial"/>
                <a:sym typeface="Arial"/>
              </a:rPr>
              <a:t>hacer</a:t>
            </a:r>
            <a:r>
              <a:rPr lang="en" sz="1100" b="0" i="0" u="none" strike="noStrike" cap="none" dirty="0">
                <a:solidFill>
                  <a:srgbClr val="000000"/>
                </a:solidFill>
                <a:latin typeface="+mn-lt"/>
                <a:ea typeface="Arial"/>
                <a:cs typeface="Arial"/>
                <a:sym typeface="Arial"/>
              </a:rPr>
              <a:t> la </a:t>
            </a:r>
            <a:r>
              <a:rPr lang="en" sz="1100" b="0" i="0" u="none" strike="noStrike" cap="none" dirty="0" err="1">
                <a:solidFill>
                  <a:srgbClr val="000000"/>
                </a:solidFill>
                <a:latin typeface="+mn-lt"/>
                <a:ea typeface="Arial"/>
                <a:cs typeface="Arial"/>
                <a:sym typeface="Arial"/>
              </a:rPr>
              <a:t>prueba</a:t>
            </a:r>
            <a:r>
              <a:rPr lang="en" sz="1100" b="0" i="0" u="none" strike="noStrike" cap="none" dirty="0">
                <a:solidFill>
                  <a:srgbClr val="000000"/>
                </a:solidFill>
                <a:latin typeface="+mn-lt"/>
                <a:ea typeface="Arial"/>
                <a:cs typeface="Arial"/>
                <a:sym typeface="Arial"/>
              </a:rPr>
              <a:t> de </a:t>
            </a:r>
            <a:r>
              <a:rPr lang="en" sz="1100" b="0" i="0" u="none" strike="noStrike" cap="none" dirty="0" err="1">
                <a:solidFill>
                  <a:srgbClr val="000000"/>
                </a:solidFill>
                <a:latin typeface="+mn-lt"/>
                <a:ea typeface="Arial"/>
                <a:cs typeface="Arial"/>
                <a:sym typeface="Arial"/>
              </a:rPr>
              <a:t>detección</a:t>
            </a:r>
            <a:r>
              <a:rPr lang="en" sz="1100" b="0" i="0" u="none" strike="noStrike" cap="none" dirty="0">
                <a:solidFill>
                  <a:srgbClr val="000000"/>
                </a:solidFill>
                <a:latin typeface="+mn-lt"/>
                <a:ea typeface="Arial"/>
                <a:cs typeface="Arial"/>
                <a:sym typeface="Arial"/>
              </a:rPr>
              <a:t> o </a:t>
            </a:r>
            <a:r>
              <a:rPr lang="en" sz="1100" b="0" i="0" u="none" strike="noStrike" cap="none" dirty="0" err="1">
                <a:solidFill>
                  <a:srgbClr val="000000"/>
                </a:solidFill>
                <a:latin typeface="+mn-lt"/>
                <a:ea typeface="Arial"/>
                <a:cs typeface="Arial"/>
                <a:sym typeface="Arial"/>
              </a:rPr>
              <a:t>también</a:t>
            </a:r>
            <a:r>
              <a:rPr lang="en" sz="1100" b="0" i="0" u="none" strike="noStrike" cap="none" dirty="0">
                <a:solidFill>
                  <a:srgbClr val="000000"/>
                </a:solidFill>
                <a:latin typeface="+mn-lt"/>
                <a:ea typeface="Arial"/>
                <a:cs typeface="Arial"/>
                <a:sym typeface="Arial"/>
              </a:rPr>
              <a:t> se las </a:t>
            </a:r>
            <a:r>
              <a:rPr lang="en" sz="1100" b="0" i="0" u="none" strike="noStrike" cap="none" dirty="0" err="1">
                <a:solidFill>
                  <a:srgbClr val="000000"/>
                </a:solidFill>
                <a:latin typeface="+mn-lt"/>
                <a:ea typeface="Arial"/>
                <a:cs typeface="Arial"/>
                <a:sym typeface="Arial"/>
              </a:rPr>
              <a:t>puede</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hacer</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usted</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mismo</a:t>
            </a:r>
            <a:r>
              <a:rPr lang="en" sz="1100" b="0" i="0" u="none" strike="noStrike" cap="none" dirty="0">
                <a:solidFill>
                  <a:srgbClr val="000000"/>
                </a:solidFill>
                <a:latin typeface="+mn-lt"/>
                <a:ea typeface="Arial"/>
                <a:cs typeface="Arial"/>
                <a:sym typeface="Arial"/>
              </a:rPr>
              <a:t> a un </a:t>
            </a:r>
            <a:r>
              <a:rPr lang="en" sz="1100" b="0" i="0" u="none" strike="noStrike" cap="none" dirty="0" err="1">
                <a:solidFill>
                  <a:srgbClr val="000000"/>
                </a:solidFill>
                <a:latin typeface="+mn-lt"/>
                <a:ea typeface="Arial"/>
                <a:cs typeface="Arial"/>
                <a:sym typeface="Arial"/>
              </a:rPr>
              <a:t>niño</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en</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su</a:t>
            </a:r>
            <a:r>
              <a:rPr lang="en" sz="1100" b="0" i="0" u="none" strike="noStrike" cap="none" dirty="0">
                <a:solidFill>
                  <a:srgbClr val="000000"/>
                </a:solidFill>
                <a:latin typeface="+mn-lt"/>
                <a:ea typeface="Arial"/>
                <a:cs typeface="Arial"/>
                <a:sym typeface="Arial"/>
              </a:rPr>
              <a:t> casa. </a:t>
            </a: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mn-lt"/>
                <a:ea typeface="Arial"/>
                <a:cs typeface="Arial"/>
                <a:sym typeface="Arial"/>
              </a:rPr>
              <a:t>¿</a:t>
            </a:r>
            <a:r>
              <a:rPr lang="en" sz="1100" b="0" i="0" u="none" strike="noStrike" cap="none" dirty="0" err="1">
                <a:solidFill>
                  <a:srgbClr val="000000"/>
                </a:solidFill>
                <a:latin typeface="+mn-lt"/>
                <a:ea typeface="Arial"/>
                <a:cs typeface="Arial"/>
                <a:sym typeface="Arial"/>
              </a:rPr>
              <a:t>Cuál</a:t>
            </a:r>
            <a:r>
              <a:rPr lang="en" sz="1100" b="0" i="0" u="none" strike="noStrike" cap="none" dirty="0">
                <a:solidFill>
                  <a:srgbClr val="000000"/>
                </a:solidFill>
                <a:latin typeface="+mn-lt"/>
                <a:ea typeface="Arial"/>
                <a:cs typeface="Arial"/>
                <a:sym typeface="Arial"/>
              </a:rPr>
              <a:t> es la </a:t>
            </a:r>
            <a:r>
              <a:rPr lang="en" sz="1100" b="0" i="0" u="none" strike="noStrike" cap="none" dirty="0" err="1">
                <a:solidFill>
                  <a:srgbClr val="000000"/>
                </a:solidFill>
                <a:latin typeface="+mn-lt"/>
                <a:ea typeface="Arial"/>
                <a:cs typeface="Arial"/>
                <a:sym typeface="Arial"/>
              </a:rPr>
              <a:t>diferencia</a:t>
            </a:r>
            <a:r>
              <a:rPr lang="en" sz="1100" b="0" i="0" u="none" strike="noStrike" cap="none" dirty="0">
                <a:solidFill>
                  <a:srgbClr val="000000"/>
                </a:solidFill>
                <a:latin typeface="+mn-lt"/>
                <a:ea typeface="Arial"/>
                <a:cs typeface="Arial"/>
                <a:sym typeface="Arial"/>
              </a:rPr>
              <a:t>?</a:t>
            </a:r>
            <a:endParaRPr sz="1100" dirty="0">
              <a:latin typeface="+mn-lt"/>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mn-lt"/>
                <a:ea typeface="Arial"/>
                <a:cs typeface="Arial"/>
                <a:sym typeface="Arial"/>
              </a:rPr>
              <a:t>Hay dos </a:t>
            </a:r>
            <a:r>
              <a:rPr lang="en" sz="1100" b="0" i="0" u="none" strike="noStrike" cap="none" dirty="0" err="1">
                <a:solidFill>
                  <a:srgbClr val="000000"/>
                </a:solidFill>
                <a:latin typeface="+mn-lt"/>
                <a:ea typeface="Arial"/>
                <a:cs typeface="Arial"/>
                <a:sym typeface="Arial"/>
              </a:rPr>
              <a:t>tipos</a:t>
            </a:r>
            <a:r>
              <a:rPr lang="en" sz="1100" b="0" i="0" u="none" strike="noStrike" cap="none" dirty="0">
                <a:solidFill>
                  <a:srgbClr val="000000"/>
                </a:solidFill>
                <a:latin typeface="+mn-lt"/>
                <a:ea typeface="Arial"/>
                <a:cs typeface="Arial"/>
                <a:sym typeface="Arial"/>
              </a:rPr>
              <a:t> de </a:t>
            </a:r>
            <a:r>
              <a:rPr lang="en" sz="1100" b="0" i="0" u="none" strike="noStrike" cap="none" dirty="0" err="1">
                <a:solidFill>
                  <a:srgbClr val="000000"/>
                </a:solidFill>
                <a:latin typeface="+mn-lt"/>
                <a:ea typeface="Arial"/>
                <a:cs typeface="Arial"/>
                <a:sym typeface="Arial"/>
              </a:rPr>
              <a:t>pruebas</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virales</a:t>
            </a:r>
            <a:r>
              <a:rPr lang="en" sz="1100" b="0" i="0" u="none" strike="noStrike" cap="none" dirty="0">
                <a:solidFill>
                  <a:srgbClr val="000000"/>
                </a:solidFill>
                <a:latin typeface="+mn-lt"/>
                <a:ea typeface="Arial"/>
                <a:cs typeface="Arial"/>
                <a:sym typeface="Arial"/>
              </a:rPr>
              <a:t>: las </a:t>
            </a:r>
            <a:r>
              <a:rPr lang="en" sz="1100" b="0" i="0" u="none" strike="noStrike" cap="none" dirty="0" err="1">
                <a:solidFill>
                  <a:srgbClr val="000000"/>
                </a:solidFill>
                <a:latin typeface="+mn-lt"/>
                <a:ea typeface="Arial"/>
                <a:cs typeface="Arial"/>
                <a:sym typeface="Arial"/>
              </a:rPr>
              <a:t>pruebas</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rápidas</a:t>
            </a:r>
            <a:r>
              <a:rPr lang="en" sz="1100" b="0" i="0" u="none" strike="noStrike" cap="none" dirty="0">
                <a:solidFill>
                  <a:srgbClr val="000000"/>
                </a:solidFill>
                <a:latin typeface="+mn-lt"/>
                <a:ea typeface="Arial"/>
                <a:cs typeface="Arial"/>
                <a:sym typeface="Arial"/>
              </a:rPr>
              <a:t> (de </a:t>
            </a:r>
            <a:r>
              <a:rPr lang="en" sz="1100" b="0" i="0" u="none" strike="noStrike" cap="none" dirty="0" err="1">
                <a:solidFill>
                  <a:srgbClr val="000000"/>
                </a:solidFill>
                <a:latin typeface="+mn-lt"/>
                <a:ea typeface="Arial"/>
                <a:cs typeface="Arial"/>
                <a:sym typeface="Arial"/>
              </a:rPr>
              <a:t>antígenos</a:t>
            </a:r>
            <a:r>
              <a:rPr lang="en" sz="1100" b="0" i="0" u="none" strike="noStrike" cap="none" dirty="0">
                <a:solidFill>
                  <a:srgbClr val="000000"/>
                </a:solidFill>
                <a:latin typeface="+mn-lt"/>
                <a:ea typeface="Arial"/>
                <a:cs typeface="Arial"/>
                <a:sym typeface="Arial"/>
              </a:rPr>
              <a:t>) y las </a:t>
            </a:r>
            <a:r>
              <a:rPr lang="en" sz="1100" b="0" i="0" u="none" strike="noStrike" cap="none" dirty="0" err="1">
                <a:solidFill>
                  <a:srgbClr val="000000"/>
                </a:solidFill>
                <a:latin typeface="+mn-lt"/>
                <a:ea typeface="Arial"/>
                <a:cs typeface="Arial"/>
                <a:sym typeface="Arial"/>
              </a:rPr>
              <a:t>pruebas</a:t>
            </a:r>
            <a:r>
              <a:rPr lang="en" sz="1100" b="0" i="0" u="none" strike="noStrike" cap="none" dirty="0">
                <a:solidFill>
                  <a:srgbClr val="000000"/>
                </a:solidFill>
                <a:latin typeface="+mn-lt"/>
                <a:ea typeface="Arial"/>
                <a:cs typeface="Arial"/>
                <a:sym typeface="Arial"/>
              </a:rPr>
              <a:t> de </a:t>
            </a:r>
            <a:r>
              <a:rPr lang="en" sz="1100" b="0" i="0" u="none" strike="noStrike" cap="none" dirty="0" err="1">
                <a:solidFill>
                  <a:srgbClr val="000000"/>
                </a:solidFill>
                <a:latin typeface="+mn-lt"/>
                <a:ea typeface="Arial"/>
                <a:cs typeface="Arial"/>
                <a:sym typeface="Arial"/>
              </a:rPr>
              <a:t>laboratorio</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incluyen</a:t>
            </a:r>
            <a:r>
              <a:rPr lang="en" sz="1100" b="0" i="0" u="none" strike="noStrike" cap="none" dirty="0">
                <a:solidFill>
                  <a:srgbClr val="000000"/>
                </a:solidFill>
                <a:latin typeface="+mn-lt"/>
                <a:ea typeface="Arial"/>
                <a:cs typeface="Arial"/>
                <a:sym typeface="Arial"/>
              </a:rPr>
              <a:t> las </a:t>
            </a:r>
            <a:r>
              <a:rPr lang="en" sz="1100" b="0" i="0" u="none" strike="noStrike" cap="none" dirty="0" err="1">
                <a:solidFill>
                  <a:srgbClr val="000000"/>
                </a:solidFill>
                <a:latin typeface="+mn-lt"/>
                <a:ea typeface="Arial"/>
                <a:cs typeface="Arial"/>
                <a:sym typeface="Arial"/>
              </a:rPr>
              <a:t>pruebas</a:t>
            </a:r>
            <a:r>
              <a:rPr lang="en" sz="1100" b="0" i="0" u="none" strike="noStrike" cap="none" dirty="0">
                <a:solidFill>
                  <a:srgbClr val="000000"/>
                </a:solidFill>
                <a:latin typeface="+mn-lt"/>
                <a:ea typeface="Arial"/>
                <a:cs typeface="Arial"/>
                <a:sym typeface="Arial"/>
              </a:rPr>
              <a:t> de RT-PCR). </a:t>
            </a:r>
            <a:endParaRPr sz="1100" dirty="0">
              <a:latin typeface="+mn-lt"/>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mn-lt"/>
                <a:ea typeface="Arial"/>
                <a:cs typeface="Arial"/>
                <a:sym typeface="Arial"/>
              </a:rPr>
              <a:t>Las </a:t>
            </a:r>
            <a:r>
              <a:rPr lang="en" sz="1100" b="0" i="0" u="none" strike="noStrike" cap="none" dirty="0" err="1">
                <a:solidFill>
                  <a:srgbClr val="000000"/>
                </a:solidFill>
                <a:latin typeface="+mn-lt"/>
                <a:ea typeface="Arial"/>
                <a:cs typeface="Arial"/>
                <a:sym typeface="Arial"/>
              </a:rPr>
              <a:t>pruebas</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rápidas</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pueden</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hacerse</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en</a:t>
            </a:r>
            <a:r>
              <a:rPr lang="en" sz="1100" b="0" i="0" u="none" strike="noStrike" cap="none" dirty="0">
                <a:solidFill>
                  <a:srgbClr val="000000"/>
                </a:solidFill>
                <a:latin typeface="+mn-lt"/>
                <a:ea typeface="Arial"/>
                <a:cs typeface="Arial"/>
                <a:sym typeface="Arial"/>
              </a:rPr>
              <a:t> casa y </a:t>
            </a:r>
            <a:r>
              <a:rPr lang="en" sz="1100" b="0" i="0" u="none" strike="noStrike" cap="none" dirty="0" err="1">
                <a:solidFill>
                  <a:srgbClr val="000000"/>
                </a:solidFill>
                <a:latin typeface="+mn-lt"/>
                <a:ea typeface="Arial"/>
                <a:cs typeface="Arial"/>
                <a:sym typeface="Arial"/>
              </a:rPr>
              <a:t>los</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resultados</a:t>
            </a:r>
            <a:r>
              <a:rPr lang="en" sz="1100" b="0" i="0" u="none" strike="noStrike" cap="none" dirty="0">
                <a:solidFill>
                  <a:srgbClr val="000000"/>
                </a:solidFill>
                <a:latin typeface="+mn-lt"/>
                <a:ea typeface="Arial"/>
                <a:cs typeface="Arial"/>
                <a:sym typeface="Arial"/>
              </a:rPr>
              <a:t> se </a:t>
            </a:r>
            <a:r>
              <a:rPr lang="en" sz="1100" b="0" i="0" u="none" strike="noStrike" cap="none" dirty="0" err="1">
                <a:solidFill>
                  <a:srgbClr val="000000"/>
                </a:solidFill>
                <a:latin typeface="+mn-lt"/>
                <a:ea typeface="Arial"/>
                <a:cs typeface="Arial"/>
                <a:sym typeface="Arial"/>
              </a:rPr>
              <a:t>obtienen</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en</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cuestión</a:t>
            </a:r>
            <a:r>
              <a:rPr lang="en" sz="1100" b="0" i="0" u="none" strike="noStrike" cap="none" dirty="0">
                <a:solidFill>
                  <a:srgbClr val="000000"/>
                </a:solidFill>
                <a:latin typeface="+mn-lt"/>
                <a:ea typeface="Arial"/>
                <a:cs typeface="Arial"/>
                <a:sym typeface="Arial"/>
              </a:rPr>
              <a:t> de </a:t>
            </a:r>
            <a:r>
              <a:rPr lang="en" sz="1100" b="0" i="0" u="none" strike="noStrike" cap="none" dirty="0" err="1">
                <a:solidFill>
                  <a:srgbClr val="000000"/>
                </a:solidFill>
                <a:latin typeface="+mn-lt"/>
                <a:ea typeface="Arial"/>
                <a:cs typeface="Arial"/>
                <a:sym typeface="Arial"/>
              </a:rPr>
              <a:t>minutos</a:t>
            </a:r>
            <a:r>
              <a:rPr lang="en" sz="1100" b="0" i="0" u="none" strike="noStrike" cap="none" dirty="0">
                <a:solidFill>
                  <a:srgbClr val="000000"/>
                </a:solidFill>
                <a:latin typeface="+mn-lt"/>
                <a:ea typeface="Arial"/>
                <a:cs typeface="Arial"/>
                <a:sym typeface="Arial"/>
              </a:rPr>
              <a:t>. Pero </a:t>
            </a:r>
            <a:r>
              <a:rPr lang="en" sz="1100" b="0" i="0" u="none" strike="noStrike" cap="none" dirty="0" err="1">
                <a:solidFill>
                  <a:srgbClr val="000000"/>
                </a:solidFill>
                <a:latin typeface="+mn-lt"/>
                <a:ea typeface="Arial"/>
                <a:cs typeface="Arial"/>
                <a:sym typeface="Arial"/>
              </a:rPr>
              <a:t>estas</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pruebas</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pueden</a:t>
            </a:r>
            <a:r>
              <a:rPr lang="en" sz="1100" b="0" i="0" u="none" strike="noStrike" cap="none" dirty="0">
                <a:solidFill>
                  <a:srgbClr val="000000"/>
                </a:solidFill>
                <a:latin typeface="+mn-lt"/>
                <a:ea typeface="Arial"/>
                <a:cs typeface="Arial"/>
                <a:sym typeface="Arial"/>
              </a:rPr>
              <a:t> no ser tan </a:t>
            </a:r>
            <a:r>
              <a:rPr lang="en" sz="1100" b="0" i="0" u="none" strike="noStrike" cap="none" dirty="0" err="1">
                <a:solidFill>
                  <a:srgbClr val="000000"/>
                </a:solidFill>
                <a:latin typeface="+mn-lt"/>
                <a:ea typeface="Arial"/>
                <a:cs typeface="Arial"/>
                <a:sym typeface="Arial"/>
              </a:rPr>
              <a:t>fiables</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Puede</a:t>
            </a:r>
            <a:r>
              <a:rPr lang="en" sz="1100" b="0" i="0" u="none" strike="noStrike" cap="none" dirty="0">
                <a:solidFill>
                  <a:srgbClr val="000000"/>
                </a:solidFill>
                <a:latin typeface="+mn-lt"/>
                <a:ea typeface="Arial"/>
                <a:cs typeface="Arial"/>
                <a:sym typeface="Arial"/>
              </a:rPr>
              <a:t> ser </a:t>
            </a:r>
            <a:r>
              <a:rPr lang="en" sz="1100" b="0" i="0" u="none" strike="noStrike" cap="none" dirty="0" err="1">
                <a:solidFill>
                  <a:srgbClr val="000000"/>
                </a:solidFill>
                <a:latin typeface="+mn-lt"/>
                <a:ea typeface="Arial"/>
                <a:cs typeface="Arial"/>
                <a:sym typeface="Arial"/>
              </a:rPr>
              <a:t>necesario</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realizar</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pruebas</a:t>
            </a:r>
            <a:r>
              <a:rPr lang="en" sz="1100" b="0" i="0" u="none" strike="noStrike" cap="none" dirty="0">
                <a:solidFill>
                  <a:srgbClr val="000000"/>
                </a:solidFill>
                <a:latin typeface="+mn-lt"/>
                <a:ea typeface="Arial"/>
                <a:cs typeface="Arial"/>
                <a:sym typeface="Arial"/>
              </a:rPr>
              <a:t> de </a:t>
            </a:r>
            <a:r>
              <a:rPr lang="en" sz="1100" b="0" i="0" u="none" strike="noStrike" cap="none" dirty="0" err="1">
                <a:solidFill>
                  <a:srgbClr val="000000"/>
                </a:solidFill>
                <a:latin typeface="+mn-lt"/>
                <a:ea typeface="Arial"/>
                <a:cs typeface="Arial"/>
                <a:sym typeface="Arial"/>
              </a:rPr>
              <a:t>seguimiento</a:t>
            </a:r>
            <a:r>
              <a:rPr lang="en" sz="1100" b="0" i="0" u="none" strike="noStrike" cap="none" dirty="0">
                <a:solidFill>
                  <a:srgbClr val="000000"/>
                </a:solidFill>
                <a:latin typeface="+mn-lt"/>
                <a:ea typeface="Arial"/>
                <a:cs typeface="Arial"/>
                <a:sym typeface="Arial"/>
              </a:rPr>
              <a:t>. </a:t>
            </a:r>
            <a:endParaRPr sz="1100" dirty="0">
              <a:latin typeface="+mn-lt"/>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mn-lt"/>
                <a:ea typeface="Arial"/>
                <a:cs typeface="Arial"/>
                <a:sym typeface="Arial"/>
              </a:rPr>
              <a:t>Las </a:t>
            </a:r>
            <a:r>
              <a:rPr lang="en" sz="1100" b="0" i="0" u="none" strike="noStrike" cap="none" dirty="0" err="1">
                <a:solidFill>
                  <a:srgbClr val="000000"/>
                </a:solidFill>
                <a:latin typeface="+mn-lt"/>
                <a:ea typeface="Arial"/>
                <a:cs typeface="Arial"/>
                <a:sym typeface="Arial"/>
              </a:rPr>
              <a:t>pruebas</a:t>
            </a:r>
            <a:r>
              <a:rPr lang="en" sz="1100" b="0" i="0" u="none" strike="noStrike" cap="none" dirty="0">
                <a:solidFill>
                  <a:srgbClr val="000000"/>
                </a:solidFill>
                <a:latin typeface="+mn-lt"/>
                <a:ea typeface="Arial"/>
                <a:cs typeface="Arial"/>
                <a:sym typeface="Arial"/>
              </a:rPr>
              <a:t> de </a:t>
            </a:r>
            <a:r>
              <a:rPr lang="en" sz="1100" b="0" i="0" u="none" strike="noStrike" cap="none" dirty="0" err="1">
                <a:solidFill>
                  <a:srgbClr val="000000"/>
                </a:solidFill>
                <a:latin typeface="+mn-lt"/>
                <a:ea typeface="Arial"/>
                <a:cs typeface="Arial"/>
                <a:sym typeface="Arial"/>
              </a:rPr>
              <a:t>laboratorio</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pueden</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demorar</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unos</a:t>
            </a:r>
            <a:r>
              <a:rPr lang="en" sz="1100" b="0" i="0" u="none" strike="noStrike" cap="none" dirty="0">
                <a:solidFill>
                  <a:srgbClr val="000000"/>
                </a:solidFill>
                <a:latin typeface="+mn-lt"/>
                <a:ea typeface="Arial"/>
                <a:cs typeface="Arial"/>
                <a:sym typeface="Arial"/>
              </a:rPr>
              <a:t> días, </a:t>
            </a:r>
            <a:r>
              <a:rPr lang="en" sz="1100" b="0" i="0" u="none" strike="noStrike" cap="none" dirty="0" err="1">
                <a:solidFill>
                  <a:srgbClr val="000000"/>
                </a:solidFill>
                <a:latin typeface="+mn-lt"/>
                <a:ea typeface="Arial"/>
                <a:cs typeface="Arial"/>
                <a:sym typeface="Arial"/>
              </a:rPr>
              <a:t>pero</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ofrecen</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resultados</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más</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precisos</a:t>
            </a:r>
            <a:r>
              <a:rPr lang="en" sz="1100" b="0" i="0" u="none" strike="noStrike" cap="none" dirty="0">
                <a:solidFill>
                  <a:srgbClr val="000000"/>
                </a:solidFill>
                <a:latin typeface="+mn-lt"/>
                <a:ea typeface="Arial"/>
                <a:cs typeface="Arial"/>
                <a:sym typeface="Arial"/>
              </a:rPr>
              <a:t>.</a:t>
            </a:r>
            <a:endParaRPr sz="1100" dirty="0">
              <a:latin typeface="+mn-lt"/>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mn-lt"/>
                <a:ea typeface="Arial"/>
                <a:cs typeface="Arial"/>
                <a:sym typeface="Arial"/>
              </a:rPr>
              <a:t>La</a:t>
            </a:r>
            <a:r>
              <a:rPr lang="en" sz="1100" b="0" i="0" u="none" strike="noStrike" cap="none" dirty="0">
                <a:solidFill>
                  <a:schemeClr val="dk1"/>
                </a:solidFill>
                <a:latin typeface="+mn-lt"/>
                <a:ea typeface="Arial"/>
                <a:cs typeface="Arial"/>
                <a:sym typeface="Arial"/>
              </a:rPr>
              <a:t>s </a:t>
            </a:r>
            <a:r>
              <a:rPr lang="en" sz="1100" b="0" i="0" u="none" strike="noStrike" cap="none" dirty="0" err="1">
                <a:solidFill>
                  <a:schemeClr val="dk1"/>
                </a:solidFill>
                <a:latin typeface="+mn-lt"/>
                <a:ea typeface="Arial"/>
                <a:cs typeface="Arial"/>
                <a:sym typeface="Arial"/>
              </a:rPr>
              <a:t>pruebas</a:t>
            </a:r>
            <a:r>
              <a:rPr lang="en" sz="1100" b="0" i="0" u="none" strike="noStrike" cap="none" dirty="0">
                <a:solidFill>
                  <a:schemeClr val="dk1"/>
                </a:solidFill>
                <a:latin typeface="+mn-lt"/>
                <a:ea typeface="Arial"/>
                <a:cs typeface="Arial"/>
                <a:sym typeface="Arial"/>
              </a:rPr>
              <a:t> PCR </a:t>
            </a:r>
            <a:r>
              <a:rPr lang="en" sz="1100" b="0" i="0" u="none" strike="noStrike" cap="none" dirty="0" err="1">
                <a:solidFill>
                  <a:schemeClr val="dk1"/>
                </a:solidFill>
                <a:latin typeface="+mn-lt"/>
                <a:ea typeface="Arial"/>
                <a:cs typeface="Arial"/>
                <a:sym typeface="Arial"/>
              </a:rPr>
              <a:t>funcionan</a:t>
            </a:r>
            <a:r>
              <a:rPr lang="en" sz="1100" b="0" i="0" u="none" strike="noStrike" cap="none" dirty="0">
                <a:solidFill>
                  <a:schemeClr val="dk1"/>
                </a:solidFill>
                <a:latin typeface="+mn-lt"/>
                <a:ea typeface="Arial"/>
                <a:cs typeface="Arial"/>
                <a:sym typeface="Arial"/>
              </a:rPr>
              <a:t> tanto </a:t>
            </a:r>
            <a:r>
              <a:rPr lang="en" sz="1100" b="0" i="0" u="none" strike="noStrike" cap="none" dirty="0" err="1">
                <a:solidFill>
                  <a:schemeClr val="dk1"/>
                </a:solidFill>
                <a:latin typeface="+mn-lt"/>
                <a:ea typeface="Arial"/>
                <a:cs typeface="Arial"/>
                <a:sym typeface="Arial"/>
              </a:rPr>
              <a:t>si</a:t>
            </a:r>
            <a:r>
              <a:rPr lang="en" sz="1100" b="0" i="0" u="none" strike="noStrike" cap="none" dirty="0">
                <a:solidFill>
                  <a:schemeClr val="dk1"/>
                </a:solidFill>
                <a:latin typeface="+mn-lt"/>
                <a:ea typeface="Arial"/>
                <a:cs typeface="Arial"/>
                <a:sym typeface="Arial"/>
              </a:rPr>
              <a:t> </a:t>
            </a:r>
            <a:r>
              <a:rPr lang="en" sz="1100" b="0" i="0" u="none" strike="noStrike" cap="none" dirty="0" err="1">
                <a:solidFill>
                  <a:schemeClr val="dk1"/>
                </a:solidFill>
                <a:latin typeface="+mn-lt"/>
                <a:ea typeface="Arial"/>
                <a:cs typeface="Arial"/>
                <a:sym typeface="Arial"/>
              </a:rPr>
              <a:t>los</a:t>
            </a:r>
            <a:r>
              <a:rPr lang="en" sz="1100" b="0" i="0" u="none" strike="noStrike" cap="none" dirty="0">
                <a:solidFill>
                  <a:schemeClr val="dk1"/>
                </a:solidFill>
                <a:latin typeface="+mn-lt"/>
                <a:ea typeface="Arial"/>
                <a:cs typeface="Arial"/>
                <a:sym typeface="Arial"/>
              </a:rPr>
              <a:t> </a:t>
            </a:r>
            <a:r>
              <a:rPr lang="en" sz="1100" b="0" i="0" u="none" strike="noStrike" cap="none" dirty="0" err="1">
                <a:solidFill>
                  <a:schemeClr val="dk1"/>
                </a:solidFill>
                <a:latin typeface="+mn-lt"/>
                <a:ea typeface="Arial"/>
                <a:cs typeface="Arial"/>
                <a:sym typeface="Arial"/>
              </a:rPr>
              <a:t>niños</a:t>
            </a:r>
            <a:r>
              <a:rPr lang="en" sz="1100" b="0" i="0" u="none" strike="noStrike" cap="none" dirty="0">
                <a:solidFill>
                  <a:schemeClr val="dk1"/>
                </a:solidFill>
                <a:latin typeface="+mn-lt"/>
                <a:ea typeface="Arial"/>
                <a:cs typeface="Arial"/>
                <a:sym typeface="Arial"/>
              </a:rPr>
              <a:t> </a:t>
            </a:r>
            <a:r>
              <a:rPr lang="en" sz="1100" b="0" i="0" u="none" strike="noStrike" cap="none" dirty="0" err="1">
                <a:solidFill>
                  <a:schemeClr val="dk1"/>
                </a:solidFill>
                <a:latin typeface="+mn-lt"/>
                <a:ea typeface="Arial"/>
                <a:cs typeface="Arial"/>
                <a:sym typeface="Arial"/>
              </a:rPr>
              <a:t>tienen</a:t>
            </a:r>
            <a:r>
              <a:rPr lang="en" sz="1100" b="0" i="0" u="none" strike="noStrike" cap="none" dirty="0">
                <a:solidFill>
                  <a:schemeClr val="dk1"/>
                </a:solidFill>
                <a:latin typeface="+mn-lt"/>
                <a:ea typeface="Arial"/>
                <a:cs typeface="Arial"/>
                <a:sym typeface="Arial"/>
              </a:rPr>
              <a:t> o no </a:t>
            </a:r>
            <a:r>
              <a:rPr lang="en" sz="1100" b="0" i="0" u="none" strike="noStrike" cap="none" dirty="0" err="1">
                <a:solidFill>
                  <a:schemeClr val="dk1"/>
                </a:solidFill>
                <a:latin typeface="+mn-lt"/>
                <a:ea typeface="Arial"/>
                <a:cs typeface="Arial"/>
                <a:sym typeface="Arial"/>
              </a:rPr>
              <a:t>síntomas</a:t>
            </a:r>
            <a:r>
              <a:rPr lang="en" sz="1100" b="0" i="0" u="none" strike="noStrike" cap="none" dirty="0">
                <a:solidFill>
                  <a:schemeClr val="dk1"/>
                </a:solidFill>
                <a:latin typeface="+mn-lt"/>
                <a:ea typeface="Arial"/>
                <a:cs typeface="Arial"/>
                <a:sym typeface="Arial"/>
              </a:rPr>
              <a:t> de COVID, o </a:t>
            </a:r>
            <a:r>
              <a:rPr lang="en" sz="1100" b="0" i="0" u="none" strike="noStrike" cap="none" dirty="0" err="1">
                <a:solidFill>
                  <a:schemeClr val="dk1"/>
                </a:solidFill>
                <a:latin typeface="+mn-lt"/>
                <a:ea typeface="Arial"/>
                <a:cs typeface="Arial"/>
                <a:sym typeface="Arial"/>
              </a:rPr>
              <a:t>si</a:t>
            </a:r>
            <a:r>
              <a:rPr lang="en" sz="1100" b="0" i="0" u="none" strike="noStrike" cap="none" dirty="0">
                <a:solidFill>
                  <a:schemeClr val="dk1"/>
                </a:solidFill>
                <a:latin typeface="+mn-lt"/>
                <a:ea typeface="Arial"/>
                <a:cs typeface="Arial"/>
                <a:sym typeface="Arial"/>
              </a:rPr>
              <a:t> </a:t>
            </a:r>
            <a:r>
              <a:rPr lang="en" sz="1100" b="0" i="0" u="none" strike="noStrike" cap="none" dirty="0" err="1">
                <a:solidFill>
                  <a:schemeClr val="dk1"/>
                </a:solidFill>
                <a:latin typeface="+mn-lt"/>
                <a:ea typeface="Arial"/>
                <a:cs typeface="Arial"/>
                <a:sym typeface="Arial"/>
              </a:rPr>
              <a:t>están</a:t>
            </a:r>
            <a:r>
              <a:rPr lang="en" sz="1100" b="0" i="0" u="none" strike="noStrike" cap="none" dirty="0">
                <a:solidFill>
                  <a:schemeClr val="dk1"/>
                </a:solidFill>
                <a:latin typeface="+mn-lt"/>
                <a:ea typeface="Arial"/>
                <a:cs typeface="Arial"/>
                <a:sym typeface="Arial"/>
              </a:rPr>
              <a:t> o no al día con sus </a:t>
            </a:r>
            <a:r>
              <a:rPr lang="en" sz="1100" b="0" i="0" u="none" strike="noStrike" cap="none" dirty="0" err="1">
                <a:solidFill>
                  <a:schemeClr val="dk1"/>
                </a:solidFill>
                <a:latin typeface="+mn-lt"/>
                <a:ea typeface="Arial"/>
                <a:cs typeface="Arial"/>
                <a:sym typeface="Arial"/>
              </a:rPr>
              <a:t>vacunas</a:t>
            </a:r>
            <a:r>
              <a:rPr lang="en" sz="1100" b="0" i="0" u="none" strike="noStrike" cap="none" dirty="0">
                <a:solidFill>
                  <a:schemeClr val="dk1"/>
                </a:solidFill>
                <a:latin typeface="+mn-lt"/>
                <a:ea typeface="Arial"/>
                <a:cs typeface="Arial"/>
                <a:sym typeface="Arial"/>
              </a:rPr>
              <a:t> contra </a:t>
            </a:r>
            <a:r>
              <a:rPr lang="en" sz="1100" b="0" i="0" u="none" strike="noStrike" cap="none" dirty="0" err="1">
                <a:solidFill>
                  <a:schemeClr val="dk1"/>
                </a:solidFill>
                <a:latin typeface="+mn-lt"/>
                <a:ea typeface="Arial"/>
                <a:cs typeface="Arial"/>
                <a:sym typeface="Arial"/>
              </a:rPr>
              <a:t>el</a:t>
            </a:r>
            <a:r>
              <a:rPr lang="en" sz="1100" b="0" i="0" u="none" strike="noStrike" cap="none" dirty="0">
                <a:solidFill>
                  <a:schemeClr val="dk1"/>
                </a:solidFill>
                <a:latin typeface="+mn-lt"/>
                <a:ea typeface="Arial"/>
                <a:cs typeface="Arial"/>
                <a:sym typeface="Arial"/>
              </a:rPr>
              <a:t> COVID.</a:t>
            </a:r>
            <a:endParaRPr sz="1100" dirty="0">
              <a:solidFill>
                <a:schemeClr val="dk1"/>
              </a:solidFill>
              <a:latin typeface="+mn-lt"/>
            </a:endParaRPr>
          </a:p>
          <a:p>
            <a:pPr marL="457200" lvl="0" indent="-298450" algn="l" rtl="0">
              <a:lnSpc>
                <a:spcPct val="100000"/>
              </a:lnSpc>
              <a:spcBef>
                <a:spcPts val="0"/>
              </a:spcBef>
              <a:spcAft>
                <a:spcPts val="0"/>
              </a:spcAft>
              <a:buClr>
                <a:schemeClr val="dk1"/>
              </a:buClr>
              <a:buSzPts val="1100"/>
              <a:buChar char="●"/>
            </a:pPr>
            <a:r>
              <a:rPr lang="es-ES" sz="1100" dirty="0">
                <a:solidFill>
                  <a:srgbClr val="002BFE"/>
                </a:solidFill>
                <a:effectLst/>
                <a:latin typeface="+mn-lt"/>
                <a:ea typeface="Calibri" panose="020F0502020204030204" pitchFamily="34" charset="0"/>
              </a:rPr>
              <a:t>Averigüe dónde puede hacerse las pruebas en </a:t>
            </a:r>
            <a:r>
              <a:rPr lang="es-ES" sz="1100" dirty="0" err="1">
                <a:solidFill>
                  <a:srgbClr val="002BFE"/>
                </a:solidFill>
                <a:effectLst/>
                <a:latin typeface="+mn-lt"/>
                <a:ea typeface="Calibri" panose="020F0502020204030204" pitchFamily="34" charset="0"/>
              </a:rPr>
              <a:t>covid.gov</a:t>
            </a:r>
            <a:r>
              <a:rPr lang="es-ES" sz="1100" dirty="0">
                <a:solidFill>
                  <a:srgbClr val="002BFE"/>
                </a:solidFill>
                <a:effectLst/>
                <a:latin typeface="+mn-lt"/>
                <a:ea typeface="Calibri" panose="020F0502020204030204" pitchFamily="34" charset="0"/>
              </a:rPr>
              <a:t>/</a:t>
            </a:r>
            <a:r>
              <a:rPr lang="es-ES" sz="1100" dirty="0" err="1">
                <a:solidFill>
                  <a:srgbClr val="002BFE"/>
                </a:solidFill>
                <a:effectLst/>
                <a:latin typeface="+mn-lt"/>
                <a:ea typeface="Calibri" panose="020F0502020204030204" pitchFamily="34" charset="0"/>
              </a:rPr>
              <a:t>tests</a:t>
            </a:r>
            <a:r>
              <a:rPr lang="en-ES" sz="1100" dirty="0">
                <a:effectLst/>
                <a:latin typeface="+mn-lt"/>
              </a:rPr>
              <a:t> </a:t>
            </a:r>
          </a:p>
          <a:p>
            <a:pPr marL="158750" lvl="0" indent="0" algn="l" rtl="0">
              <a:lnSpc>
                <a:spcPct val="100000"/>
              </a:lnSpc>
              <a:spcBef>
                <a:spcPts val="0"/>
              </a:spcBef>
              <a:spcAft>
                <a:spcPts val="0"/>
              </a:spcAft>
              <a:buClr>
                <a:schemeClr val="dk1"/>
              </a:buClr>
              <a:buSzPts val="1100"/>
              <a:buNone/>
            </a:pPr>
            <a:r>
              <a:rPr lang="en" sz="1100" b="1" i="0" u="none" strike="noStrike" cap="none" dirty="0">
                <a:solidFill>
                  <a:schemeClr val="dk1"/>
                </a:solidFill>
                <a:latin typeface="+mn-lt"/>
                <a:ea typeface="Arial"/>
                <a:cs typeface="Arial"/>
                <a:sym typeface="Arial"/>
              </a:rPr>
              <a:t> </a:t>
            </a:r>
            <a:endParaRPr sz="1100" dirty="0">
              <a:solidFill>
                <a:schemeClr val="dk1"/>
              </a:solidFill>
              <a:latin typeface="+mn-lt"/>
            </a:endParaRPr>
          </a:p>
          <a:p>
            <a:pPr marL="158750" lvl="0" indent="0" algn="l" rtl="0">
              <a:lnSpc>
                <a:spcPct val="100000"/>
              </a:lnSpc>
              <a:spcBef>
                <a:spcPts val="0"/>
              </a:spcBef>
              <a:spcAft>
                <a:spcPts val="0"/>
              </a:spcAft>
              <a:buSzPts val="1100"/>
              <a:buNone/>
            </a:pPr>
            <a:r>
              <a:rPr lang="en" sz="1100" b="1" i="0" u="none" strike="noStrike" cap="none" dirty="0">
                <a:solidFill>
                  <a:schemeClr val="dk1"/>
                </a:solidFill>
                <a:latin typeface="+mn-lt"/>
                <a:ea typeface="Arial"/>
                <a:cs typeface="Arial"/>
                <a:sym typeface="Arial"/>
              </a:rPr>
              <a:t>Fuentes de </a:t>
            </a:r>
            <a:r>
              <a:rPr lang="en" sz="1100" b="1" i="0" u="none" strike="noStrike" cap="none" dirty="0" err="1">
                <a:solidFill>
                  <a:schemeClr val="dk1"/>
                </a:solidFill>
                <a:latin typeface="+mn-lt"/>
                <a:ea typeface="Arial"/>
                <a:cs typeface="Arial"/>
                <a:sym typeface="Arial"/>
              </a:rPr>
              <a:t>información</a:t>
            </a:r>
            <a:r>
              <a:rPr lang="en" sz="1100" b="1" i="0" u="none" strike="noStrike" cap="none" dirty="0">
                <a:solidFill>
                  <a:schemeClr val="dk1"/>
                </a:solidFill>
                <a:latin typeface="+mn-lt"/>
                <a:ea typeface="Arial"/>
                <a:cs typeface="Arial"/>
                <a:sym typeface="Arial"/>
              </a:rPr>
              <a:t>:</a:t>
            </a:r>
            <a:endParaRPr sz="1100" b="0" i="0" u="none" strike="noStrike" cap="none" dirty="0">
              <a:solidFill>
                <a:schemeClr val="dk1"/>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0" i="0" u="sng" strike="noStrike" cap="none" dirty="0">
                <a:solidFill>
                  <a:schemeClr val="dk1"/>
                </a:solidFill>
                <a:latin typeface="+mn-lt"/>
                <a:ea typeface="Arial"/>
                <a:cs typeface="Arial"/>
                <a:sym typeface="Arial"/>
                <a:hlinkClick r:id="rId3">
                  <a:extLst>
                    <a:ext uri="{A12FA001-AC4F-418D-AE19-62706E023703}">
                      <ahyp:hlinkClr xmlns:ahyp="http://schemas.microsoft.com/office/drawing/2018/hyperlinkcolor" val="tx"/>
                    </a:ext>
                  </a:extLst>
                </a:hlinkClick>
              </a:rPr>
              <a:t>https://espanol.cdc.gov/coronavirus/2019-ncov/testing/self-testing.html</a:t>
            </a:r>
            <a:endParaRPr sz="1100" b="0" i="0" u="none" strike="noStrike" cap="none" dirty="0">
              <a:solidFill>
                <a:schemeClr val="dk1"/>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chemeClr val="dk1"/>
                </a:solidFill>
                <a:latin typeface="+mn-lt"/>
                <a:ea typeface="Arial"/>
                <a:cs typeface="Arial"/>
                <a:sym typeface="Arial"/>
              </a:rPr>
              <a:t>  </a:t>
            </a:r>
            <a:endParaRPr sz="1100" dirty="0">
              <a:solidFill>
                <a:schemeClr val="dk1"/>
              </a:solidFill>
              <a:latin typeface="+mn-lt"/>
            </a:endParaRPr>
          </a:p>
          <a:p>
            <a:pPr marL="158750" lvl="0" indent="0" algn="l" rtl="0">
              <a:lnSpc>
                <a:spcPct val="100000"/>
              </a:lnSpc>
              <a:spcBef>
                <a:spcPts val="0"/>
              </a:spcBef>
              <a:spcAft>
                <a:spcPts val="0"/>
              </a:spcAft>
              <a:buSzPts val="1100"/>
              <a:buNone/>
            </a:pPr>
            <a:r>
              <a:rPr lang="en" sz="1100" b="0" i="0" u="sng" strike="noStrike" cap="none" dirty="0">
                <a:solidFill>
                  <a:schemeClr val="dk1"/>
                </a:solidFill>
                <a:latin typeface="+mn-lt"/>
                <a:ea typeface="Arial"/>
                <a:cs typeface="Arial"/>
                <a:sym typeface="Arial"/>
                <a:hlinkClick r:id="rId4">
                  <a:extLst>
                    <a:ext uri="{A12FA001-AC4F-418D-AE19-62706E023703}">
                      <ahyp:hlinkClr xmlns:ahyp="http://schemas.microsoft.com/office/drawing/2018/hyperlinkcolor" val="tx"/>
                    </a:ext>
                  </a:extLst>
                </a:hlinkClick>
              </a:rPr>
              <a:t>https://espanol.cdc.gov/coronavirus/2019-ncov/symptoms-testing/testing.html</a:t>
            </a:r>
            <a:endParaRPr sz="1100" b="0" i="0" u="none" strike="noStrike" cap="none" dirty="0">
              <a:solidFill>
                <a:schemeClr val="dk1"/>
              </a:solidFill>
              <a:latin typeface="+mn-lt"/>
              <a:ea typeface="Arial"/>
              <a:cs typeface="Arial"/>
              <a:sym typeface="Arial"/>
            </a:endParaRPr>
          </a:p>
          <a:p>
            <a:pPr marL="0" lvl="0" indent="0" algn="l" rtl="0">
              <a:lnSpc>
                <a:spcPct val="100000"/>
              </a:lnSpc>
              <a:spcBef>
                <a:spcPts val="80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lnSpc>
                <a:spcPct val="107000"/>
              </a:lnSpc>
              <a:spcAft>
                <a:spcPts val="800"/>
              </a:spcAft>
              <a:buNone/>
            </a:pPr>
            <a:r>
              <a:rPr lang="es-ES" sz="1100" b="1" dirty="0">
                <a:solidFill>
                  <a:srgbClr val="002BFE"/>
                </a:solidFill>
                <a:effectLst/>
                <a:latin typeface="+mn-lt"/>
                <a:ea typeface="Calibri" panose="020F0502020204030204" pitchFamily="34" charset="0"/>
              </a:rPr>
              <a:t>Pregunte al público: ¿Conoce a algún niño que haya estado expuesto al COVID?</a:t>
            </a:r>
            <a:endParaRPr lang="en-ES" sz="1100" b="1" dirty="0">
              <a:effectLst/>
              <a:latin typeface="+mn-lt"/>
              <a:ea typeface="Calibri" panose="020F0502020204030204" pitchFamily="34" charset="0"/>
            </a:endParaRPr>
          </a:p>
          <a:p>
            <a:pPr>
              <a:lnSpc>
                <a:spcPct val="107000"/>
              </a:lnSpc>
              <a:spcAft>
                <a:spcPts val="800"/>
              </a:spcAft>
            </a:pPr>
            <a:endParaRPr lang="es-ES" sz="1100" dirty="0">
              <a:solidFill>
                <a:srgbClr val="002BFE"/>
              </a:solidFill>
              <a:effectLst/>
              <a:latin typeface="+mn-lt"/>
              <a:ea typeface="Calibri" panose="020F0502020204030204" pitchFamily="34" charset="0"/>
            </a:endParaRPr>
          </a:p>
          <a:p>
            <a:pPr>
              <a:lnSpc>
                <a:spcPct val="107000"/>
              </a:lnSpc>
              <a:spcAft>
                <a:spcPts val="800"/>
              </a:spcAft>
            </a:pPr>
            <a:endParaRPr lang="en-ES" sz="1100" dirty="0">
              <a:effectLst/>
              <a:latin typeface="+mn-lt"/>
              <a:ea typeface="Calibri" panose="020F0502020204030204" pitchFamily="34" charset="0"/>
            </a:endParaRPr>
          </a:p>
          <a:p>
            <a:pPr marL="158750" indent="0">
              <a:lnSpc>
                <a:spcPct val="107000"/>
              </a:lnSpc>
              <a:spcAft>
                <a:spcPts val="800"/>
              </a:spcAft>
              <a:buNone/>
            </a:pPr>
            <a:r>
              <a:rPr lang="es-ES" sz="1100" b="1" dirty="0">
                <a:solidFill>
                  <a:srgbClr val="002BFE"/>
                </a:solidFill>
                <a:effectLst/>
                <a:latin typeface="+mn-lt"/>
                <a:ea typeface="Calibri" panose="020F0502020204030204" pitchFamily="34" charset="0"/>
              </a:rPr>
              <a:t>Después de estar expuesto al COVID, independientemente del estado de vacunación</a:t>
            </a:r>
            <a:endParaRPr lang="en-ES" sz="1100" b="1" dirty="0">
              <a:solidFill>
                <a:srgbClr val="000000"/>
              </a:solidFill>
              <a:effectLst/>
              <a:latin typeface="+mn-lt"/>
              <a:ea typeface="Calibri" panose="020F0502020204030204" pitchFamily="34" charset="0"/>
              <a:cs typeface="Arial"/>
            </a:endParaRPr>
          </a:p>
          <a:p>
            <a:pPr marL="457200" indent="-298450">
              <a:lnSpc>
                <a:spcPct val="107000"/>
              </a:lnSpc>
              <a:spcAft>
                <a:spcPts val="800"/>
              </a:spcAft>
            </a:pPr>
            <a:r>
              <a:rPr lang="es-ES" sz="1100" dirty="0">
                <a:solidFill>
                  <a:srgbClr val="002BFE"/>
                </a:solidFill>
                <a:effectLst/>
                <a:latin typeface="+mn-lt"/>
                <a:ea typeface="Noto Sans Symbols"/>
                <a:cs typeface="Noto Sans Symbols"/>
              </a:rPr>
              <a:t>Comience a usar una mascarilla alrededor de los demás tan pronto como se entere de que estuvo expuesto.</a:t>
            </a:r>
            <a:endParaRPr lang="en-ES" sz="1100" dirty="0">
              <a:solidFill>
                <a:srgbClr val="000000"/>
              </a:solidFill>
              <a:effectLst/>
              <a:latin typeface="+mn-lt"/>
              <a:ea typeface="Noto Sans Symbols"/>
              <a:cs typeface="Noto Sans Symbols"/>
            </a:endParaRPr>
          </a:p>
          <a:p>
            <a:pPr marL="457200" indent="-298450">
              <a:lnSpc>
                <a:spcPct val="107000"/>
              </a:lnSpc>
              <a:spcAft>
                <a:spcPts val="800"/>
              </a:spcAft>
            </a:pPr>
            <a:r>
              <a:rPr lang="es-ES" sz="1100" dirty="0">
                <a:solidFill>
                  <a:srgbClr val="002BFE"/>
                </a:solidFill>
                <a:effectLst/>
                <a:latin typeface="+mn-lt"/>
                <a:ea typeface="Noto Sans Symbols"/>
                <a:cs typeface="Noto Sans Symbols"/>
              </a:rPr>
              <a:t>Pueden pasar hasta 10 días después de haber estado expuesto al COVID para que usted mismo se contagie del COVID. Continúe usando una mascarilla alrededor de otras personas durante 10 días y esté atento a los síntomas.</a:t>
            </a:r>
            <a:endParaRPr lang="en-ES" sz="1100" dirty="0">
              <a:solidFill>
                <a:srgbClr val="000000"/>
              </a:solidFill>
              <a:effectLst/>
              <a:latin typeface="+mn-lt"/>
              <a:ea typeface="Noto Sans Symbols"/>
              <a:cs typeface="Noto Sans Symbols"/>
            </a:endParaRPr>
          </a:p>
          <a:p>
            <a:pPr marL="457200" indent="-298450">
              <a:lnSpc>
                <a:spcPct val="107000"/>
              </a:lnSpc>
              <a:spcAft>
                <a:spcPts val="800"/>
              </a:spcAft>
            </a:pPr>
            <a:r>
              <a:rPr lang="es-ES" sz="1100" dirty="0">
                <a:solidFill>
                  <a:srgbClr val="002BFE"/>
                </a:solidFill>
                <a:effectLst/>
                <a:latin typeface="+mn-lt"/>
                <a:ea typeface="Noto Sans Symbols"/>
                <a:cs typeface="Noto Sans Symbols"/>
              </a:rPr>
              <a:t>Hágase la prueba al menos 5 días después de estar expuesto, incluso si no tiene ningún síntoma. </a:t>
            </a:r>
            <a:endParaRPr lang="en-ES" sz="1100" dirty="0">
              <a:solidFill>
                <a:srgbClr val="000000"/>
              </a:solidFill>
              <a:effectLst/>
              <a:latin typeface="+mn-lt"/>
              <a:ea typeface="Noto Sans Symbols"/>
              <a:cs typeface="Noto Sans Symbols"/>
            </a:endParaRPr>
          </a:p>
          <a:p>
            <a:pPr marL="457200" indent="-298450">
              <a:lnSpc>
                <a:spcPct val="107000"/>
              </a:lnSpc>
              <a:spcAft>
                <a:spcPts val="800"/>
              </a:spcAft>
            </a:pPr>
            <a:r>
              <a:rPr lang="es-ES" sz="1100" dirty="0">
                <a:solidFill>
                  <a:srgbClr val="002BFE"/>
                </a:solidFill>
                <a:effectLst/>
                <a:latin typeface="+mn-lt"/>
                <a:ea typeface="Noto Sans Symbols"/>
                <a:cs typeface="Noto Sans Symbols"/>
              </a:rPr>
              <a:t>Si desarrolla síntomas o da positivo, aíslese inmediatamente durante al menos 5 días.</a:t>
            </a:r>
            <a:r>
              <a:rPr lang="es-ES" sz="1100" dirty="0">
                <a:solidFill>
                  <a:srgbClr val="002BFE"/>
                </a:solidFill>
                <a:effectLst/>
                <a:latin typeface="+mn-lt"/>
                <a:ea typeface="Calibri" panose="020F0502020204030204" pitchFamily="34" charset="0"/>
              </a:rPr>
              <a:t> </a:t>
            </a:r>
            <a:endParaRPr lang="en-ES" sz="1100" dirty="0">
              <a:solidFill>
                <a:srgbClr val="000000"/>
              </a:solidFill>
              <a:effectLst/>
              <a:latin typeface="+mn-lt"/>
              <a:ea typeface="Calibri" panose="020F0502020204030204" pitchFamily="34" charset="0"/>
            </a:endParaRPr>
          </a:p>
          <a:p>
            <a:pPr marL="457200" indent="-298450">
              <a:lnSpc>
                <a:spcPct val="107000"/>
              </a:lnSpc>
              <a:spcAft>
                <a:spcPts val="800"/>
              </a:spcAft>
            </a:pPr>
            <a:endParaRPr lang="en-ES" sz="1100" dirty="0">
              <a:solidFill>
                <a:srgbClr val="000000"/>
              </a:solidFill>
              <a:effectLst/>
              <a:latin typeface="+mn-lt"/>
              <a:ea typeface="Calibri" panose="020F0502020204030204" pitchFamily="34" charset="0"/>
            </a:endParaRPr>
          </a:p>
          <a:p>
            <a:pPr marL="158750" indent="0">
              <a:lnSpc>
                <a:spcPct val="107000"/>
              </a:lnSpc>
              <a:spcAft>
                <a:spcPts val="800"/>
              </a:spcAft>
              <a:buNone/>
            </a:pPr>
            <a:r>
              <a:rPr lang="es-ES" sz="1100" b="1" dirty="0">
                <a:solidFill>
                  <a:srgbClr val="002BFE"/>
                </a:solidFill>
                <a:effectLst/>
                <a:latin typeface="+mn-lt"/>
                <a:ea typeface="Calibri" panose="020F0502020204030204" pitchFamily="34" charset="0"/>
              </a:rPr>
              <a:t>¿Cuándo pueden volver a la escuela o a sus actividades los niños que se contagiaron del COVID?</a:t>
            </a:r>
            <a:endParaRPr lang="en-ES" sz="1100" b="1" dirty="0">
              <a:solidFill>
                <a:srgbClr val="000000"/>
              </a:solidFill>
              <a:effectLst/>
              <a:latin typeface="+mn-lt"/>
              <a:ea typeface="Calibri" panose="020F0502020204030204" pitchFamily="34" charset="0"/>
              <a:cs typeface="Arial"/>
            </a:endParaRPr>
          </a:p>
          <a:p>
            <a:pPr marL="457200" indent="-298450">
              <a:lnSpc>
                <a:spcPct val="107000"/>
              </a:lnSpc>
              <a:spcAft>
                <a:spcPts val="800"/>
              </a:spcAft>
            </a:pPr>
            <a:r>
              <a:rPr lang="es-ES" sz="1100" dirty="0">
                <a:solidFill>
                  <a:srgbClr val="002BFE"/>
                </a:solidFill>
                <a:effectLst/>
                <a:latin typeface="+mn-lt"/>
                <a:ea typeface="Noto Sans Symbols"/>
                <a:cs typeface="Noto Sans Symbols"/>
              </a:rPr>
              <a:t>Termine el aislamiento en función de la gravedad de sus síntomas del COVID.</a:t>
            </a:r>
            <a:endParaRPr lang="en-ES" sz="1100" dirty="0">
              <a:solidFill>
                <a:srgbClr val="000000"/>
              </a:solidFill>
              <a:effectLst/>
              <a:latin typeface="+mn-lt"/>
              <a:ea typeface="Noto Sans Symbols"/>
              <a:cs typeface="Noto Sans Symbols"/>
            </a:endParaRPr>
          </a:p>
          <a:p>
            <a:pPr marL="457200" indent="-298450">
              <a:lnSpc>
                <a:spcPct val="107000"/>
              </a:lnSpc>
              <a:spcAft>
                <a:spcPts val="800"/>
              </a:spcAft>
            </a:pPr>
            <a:r>
              <a:rPr lang="es-ES" sz="1100" dirty="0">
                <a:solidFill>
                  <a:srgbClr val="002BFE"/>
                </a:solidFill>
                <a:effectLst/>
                <a:latin typeface="+mn-lt"/>
                <a:ea typeface="Noto Sans Symbols"/>
                <a:cs typeface="Noto Sans Symbols"/>
              </a:rPr>
              <a:t>Puede terminar el aislamiento 5 días después de dar positivo si no ha tenido síntomas.</a:t>
            </a:r>
            <a:endParaRPr lang="en-ES" sz="1100" dirty="0">
              <a:solidFill>
                <a:srgbClr val="000000"/>
              </a:solidFill>
              <a:effectLst/>
              <a:latin typeface="+mn-lt"/>
              <a:ea typeface="Noto Sans Symbols"/>
              <a:cs typeface="Noto Sans Symbols"/>
            </a:endParaRPr>
          </a:p>
          <a:p>
            <a:pPr marL="457200" indent="-298450">
              <a:lnSpc>
                <a:spcPct val="107000"/>
              </a:lnSpc>
              <a:spcAft>
                <a:spcPts val="800"/>
              </a:spcAft>
            </a:pPr>
            <a:r>
              <a:rPr lang="es-ES" sz="1100" dirty="0">
                <a:solidFill>
                  <a:srgbClr val="002BFE"/>
                </a:solidFill>
                <a:effectLst/>
                <a:latin typeface="+mn-lt"/>
                <a:ea typeface="Noto Sans Symbols"/>
                <a:cs typeface="Noto Sans Symbols"/>
              </a:rPr>
              <a:t>Siga aislado hasta que sus síntomas mejoren y no tenga fiebre durante 24 horas (sin utilizar medicamentos para la fiebre).</a:t>
            </a:r>
            <a:endParaRPr lang="en-ES" sz="1100" dirty="0">
              <a:solidFill>
                <a:srgbClr val="000000"/>
              </a:solidFill>
              <a:effectLst/>
              <a:latin typeface="+mn-lt"/>
              <a:ea typeface="Noto Sans Symbols"/>
              <a:cs typeface="Noto Sans Symbols"/>
            </a:endParaRPr>
          </a:p>
          <a:p>
            <a:pPr marL="457200" indent="-298450">
              <a:lnSpc>
                <a:spcPct val="107000"/>
              </a:lnSpc>
              <a:spcAft>
                <a:spcPts val="800"/>
              </a:spcAft>
            </a:pPr>
            <a:r>
              <a:rPr lang="es-ES" sz="1100" dirty="0">
                <a:solidFill>
                  <a:srgbClr val="002BFE"/>
                </a:solidFill>
                <a:effectLst/>
                <a:latin typeface="+mn-lt"/>
                <a:ea typeface="Noto Sans Symbols"/>
                <a:cs typeface="Noto Sans Symbols"/>
              </a:rPr>
              <a:t>Lleve una mascarilla cuando esté con otras personas durante al menos 10 días después de haber dado positivo o de haber desarrollado los síntomas. Puede dejar de usar la mascarilla cuando esté rodeado de otras personas si su prueba de COVID es negativa y vuelve a serlo 48 horas después. </a:t>
            </a:r>
            <a:endParaRPr lang="en-ES" sz="1100" dirty="0">
              <a:effectLst/>
              <a:latin typeface="+mn-lt"/>
              <a:ea typeface="Noto Sans Symbols"/>
              <a:cs typeface="Noto Sans Symbols"/>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mn-lt"/>
                <a:ea typeface="Arial"/>
                <a:cs typeface="Arial"/>
                <a:sym typeface="Arial"/>
              </a:rPr>
              <a:t> </a:t>
            </a:r>
            <a:endParaRPr sz="1100" dirty="0">
              <a:latin typeface="+mn-lt"/>
            </a:endParaRPr>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mn-lt"/>
                <a:ea typeface="Arial"/>
                <a:cs typeface="Arial"/>
                <a:sym typeface="Arial"/>
              </a:rPr>
              <a:t>Fuentes de </a:t>
            </a:r>
            <a:r>
              <a:rPr lang="en" sz="1100" b="1" i="0" u="none" strike="noStrike" cap="none" dirty="0" err="1">
                <a:solidFill>
                  <a:srgbClr val="000000"/>
                </a:solidFill>
                <a:latin typeface="+mn-lt"/>
                <a:ea typeface="Arial"/>
                <a:cs typeface="Arial"/>
                <a:sym typeface="Arial"/>
              </a:rPr>
              <a:t>información</a:t>
            </a:r>
            <a:r>
              <a:rPr lang="en" sz="1100" b="1" i="0" u="none" strike="noStrike" cap="none" dirty="0">
                <a:solidFill>
                  <a:srgbClr val="000000"/>
                </a:solidFill>
                <a:latin typeface="+mn-lt"/>
                <a:ea typeface="Arial"/>
                <a:cs typeface="Arial"/>
                <a:sym typeface="Arial"/>
              </a:rPr>
              <a:t>:</a:t>
            </a:r>
            <a:endParaRPr sz="1100" b="0"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0" i="0" u="sng" strike="noStrike" cap="none" dirty="0">
                <a:solidFill>
                  <a:srgbClr val="000000"/>
                </a:solidFill>
                <a:latin typeface="+mn-lt"/>
                <a:ea typeface="Arial"/>
                <a:cs typeface="Arial"/>
                <a:sym typeface="Arial"/>
                <a:hlinkClick r:id="rId3">
                  <a:extLst>
                    <a:ext uri="{A12FA001-AC4F-418D-AE19-62706E023703}">
                      <ahyp:hlinkClr xmlns:ahyp="http://schemas.microsoft.com/office/drawing/2018/hyperlinkcolor" val="tx"/>
                    </a:ext>
                  </a:extLst>
                </a:hlinkClick>
              </a:rPr>
              <a:t>https://espanol.cdc.gov/coronavirus/2019-ncov/community/schools-childcare/k-12-guidance.html</a:t>
            </a:r>
            <a:endParaRPr sz="1100" b="0"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mn-lt"/>
                <a:ea typeface="Arial"/>
                <a:cs typeface="Arial"/>
                <a:sym typeface="Arial"/>
              </a:rPr>
              <a:t> </a:t>
            </a:r>
            <a:endParaRPr sz="1100" b="0"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0" i="0" u="sng" strike="noStrike" cap="none" dirty="0">
                <a:solidFill>
                  <a:srgbClr val="000000"/>
                </a:solidFill>
                <a:latin typeface="+mn-lt"/>
                <a:ea typeface="Arial"/>
                <a:cs typeface="Arial"/>
                <a:sym typeface="Arial"/>
                <a:hlinkClick r:id="rId4">
                  <a:extLst>
                    <a:ext uri="{A12FA001-AC4F-418D-AE19-62706E023703}">
                      <ahyp:hlinkClr xmlns:ahyp="http://schemas.microsoft.com/office/drawing/2018/hyperlinkcolor" val="tx"/>
                    </a:ext>
                  </a:extLst>
                </a:hlinkClick>
              </a:rPr>
              <a:t>https://espanol.cdc.gov/coronavirus/2019-ncov/testing/self-testing.html</a:t>
            </a:r>
            <a:endParaRPr sz="1100" b="0" i="0" u="none" strike="noStrike" cap="none" dirty="0">
              <a:solidFill>
                <a:srgbClr val="000000"/>
              </a:solidFill>
              <a:latin typeface="+mn-lt"/>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 sz="1100" b="0" i="0" u="none" strike="noStrike" cap="none" dirty="0">
                <a:solidFill>
                  <a:srgbClr val="000000"/>
                </a:solidFill>
                <a:latin typeface="+mn-lt"/>
                <a:ea typeface="Arial"/>
                <a:cs typeface="Arial"/>
                <a:sym typeface="Arial"/>
              </a:rPr>
              <a:t> </a:t>
            </a:r>
            <a:r>
              <a:rPr lang="en" sz="1100" b="0" i="0" u="sng" strike="noStrike" cap="none" dirty="0">
                <a:solidFill>
                  <a:srgbClr val="000000"/>
                </a:solidFill>
                <a:latin typeface="+mn-lt"/>
                <a:ea typeface="Arial"/>
                <a:cs typeface="Arial"/>
                <a:sym typeface="Arial"/>
              </a:rPr>
              <a:t> </a:t>
            </a:r>
            <a:endParaRPr sz="1100" b="0" i="0" u="sng" strike="noStrike" cap="none" dirty="0">
              <a:solidFill>
                <a:srgbClr val="000000"/>
              </a:solidFill>
              <a:latin typeface="+mn-lt"/>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sng" strike="noStrike" cap="none" dirty="0">
                <a:solidFill>
                  <a:srgbClr val="000000"/>
                </a:solidFill>
                <a:latin typeface="+mn-lt"/>
                <a:ea typeface="Calibri" panose="020F0502020204030204" pitchFamily="34" charset="0"/>
                <a:cs typeface="Arial"/>
                <a:sym typeface="Arial"/>
              </a:rPr>
              <a:t>https://</a:t>
            </a:r>
            <a:r>
              <a:rPr lang="en-US" sz="1100" b="0" i="0" u="sng" strike="noStrike" cap="none" dirty="0" err="1">
                <a:solidFill>
                  <a:srgbClr val="000000"/>
                </a:solidFill>
                <a:latin typeface="+mn-lt"/>
                <a:ea typeface="Calibri" panose="020F0502020204030204" pitchFamily="34" charset="0"/>
                <a:cs typeface="Arial"/>
                <a:sym typeface="Arial"/>
              </a:rPr>
              <a:t>espanol.cdc.gov</a:t>
            </a:r>
            <a:r>
              <a:rPr lang="en-US" sz="1100" b="0" i="0" u="sng" strike="noStrike" cap="none" dirty="0">
                <a:solidFill>
                  <a:srgbClr val="000000"/>
                </a:solidFill>
                <a:latin typeface="+mn-lt"/>
                <a:ea typeface="Calibri" panose="020F0502020204030204" pitchFamily="34" charset="0"/>
                <a:cs typeface="Arial"/>
                <a:sym typeface="Arial"/>
              </a:rPr>
              <a:t>/coronavirus/2019-ncov/your-health/</a:t>
            </a:r>
            <a:r>
              <a:rPr lang="en-US" sz="1100" b="0" i="0" u="sng" strike="noStrike" cap="none" dirty="0" err="1">
                <a:solidFill>
                  <a:srgbClr val="000000"/>
                </a:solidFill>
                <a:latin typeface="+mn-lt"/>
                <a:ea typeface="Calibri" panose="020F0502020204030204" pitchFamily="34" charset="0"/>
                <a:cs typeface="Arial"/>
                <a:sym typeface="Arial"/>
              </a:rPr>
              <a:t>isolation.html</a:t>
            </a:r>
            <a:endParaRPr lang="en-ES" sz="1100" b="0" i="0" u="sng" strike="noStrike" cap="none" dirty="0">
              <a:solidFill>
                <a:srgbClr val="000000"/>
              </a:solidFill>
              <a:latin typeface="+mn-lt"/>
              <a:ea typeface="Calibri" panose="020F0502020204030204" pitchFamily="34" charset="0"/>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 sz="1100" b="0" i="0" u="sng" strike="noStrike" cap="none" dirty="0">
                <a:solidFill>
                  <a:srgbClr val="000000"/>
                </a:solidFill>
                <a:latin typeface="+mn-lt"/>
                <a:ea typeface="Arial"/>
                <a:cs typeface="Arial"/>
                <a:sym typeface="Arial"/>
              </a:rPr>
              <a:t> </a:t>
            </a:r>
            <a:endParaRPr sz="1100" b="0" i="0" u="sng" strike="noStrike" cap="none" dirty="0">
              <a:solidFill>
                <a:srgbClr val="000000"/>
              </a:solidFill>
              <a:latin typeface="+mn-lt"/>
              <a:cs typeface="Arial"/>
              <a:sym typeface="Arial"/>
            </a:endParaRPr>
          </a:p>
          <a:p>
            <a:pPr marL="158750" lvl="0" indent="0" algn="l" rtl="0">
              <a:lnSpc>
                <a:spcPct val="100000"/>
              </a:lnSpc>
              <a:spcBef>
                <a:spcPts val="0"/>
              </a:spcBef>
              <a:spcAft>
                <a:spcPts val="0"/>
              </a:spcAft>
              <a:buSzPts val="1100"/>
              <a:buNone/>
            </a:pPr>
            <a:r>
              <a:rPr lang="en" sz="1100" b="0" i="0" u="sng" strike="noStrike" cap="none" dirty="0">
                <a:solidFill>
                  <a:srgbClr val="000000"/>
                </a:solidFill>
                <a:latin typeface="+mn-lt"/>
                <a:ea typeface="Arial"/>
                <a:cs typeface="Arial"/>
                <a:sym typeface="Arial"/>
                <a:hlinkClick r:id="rId5">
                  <a:extLst>
                    <a:ext uri="{A12FA001-AC4F-418D-AE19-62706E023703}">
                      <ahyp:hlinkClr xmlns:ahyp="http://schemas.microsoft.com/office/drawing/2018/hyperlinkcolor" val="tx"/>
                    </a:ext>
                  </a:extLst>
                </a:hlinkClick>
              </a:rPr>
              <a:t>https://espanol.cdc.gov/coronavirus/2019-ncov/if-you-are-sick/steps-when-sick.html</a:t>
            </a:r>
            <a:endParaRPr sz="1100" b="0"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mn-lt"/>
                <a:ea typeface="Arial"/>
                <a:cs typeface="Arial"/>
                <a:sym typeface="Arial"/>
              </a:rPr>
              <a:t> </a:t>
            </a:r>
            <a:endParaRPr sz="1100" dirty="0">
              <a:latin typeface="+mn-lt"/>
            </a:endParaRPr>
          </a:p>
          <a:p>
            <a:pPr marL="158750" lvl="0" indent="0" algn="l" rtl="0">
              <a:lnSpc>
                <a:spcPct val="100000"/>
              </a:lnSpc>
              <a:spcBef>
                <a:spcPts val="0"/>
              </a:spcBef>
              <a:spcAft>
                <a:spcPts val="0"/>
              </a:spcAft>
              <a:buSzPts val="1100"/>
              <a:buNone/>
            </a:pPr>
            <a:r>
              <a:rPr lang="en" sz="1100" b="0" i="0" u="sng" strike="noStrike" cap="none" dirty="0">
                <a:solidFill>
                  <a:srgbClr val="000000"/>
                </a:solidFill>
                <a:latin typeface="+mn-lt"/>
                <a:ea typeface="Arial"/>
                <a:cs typeface="Arial"/>
                <a:sym typeface="Arial"/>
                <a:hlinkClick r:id="rId6">
                  <a:extLst>
                    <a:ext uri="{A12FA001-AC4F-418D-AE19-62706E023703}">
                      <ahyp:hlinkClr xmlns:ahyp="http://schemas.microsoft.com/office/drawing/2018/hyperlinkcolor" val="tx"/>
                    </a:ext>
                  </a:extLst>
                </a:hlinkClick>
              </a:rPr>
              <a:t>https://espanol.cdc.gov/coronavirus/2019-ncov/symptoms-testing/testing.html</a:t>
            </a:r>
            <a:endParaRPr sz="1100" b="0"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dirty="0">
              <a:solidFill>
                <a:srgbClr val="000000"/>
              </a:solidFill>
              <a:latin typeface="+mn-lt"/>
              <a:ea typeface="Arial"/>
              <a:cs typeface="Arial"/>
              <a:sym typeface="Arial"/>
            </a:endParaRPr>
          </a:p>
          <a:p>
            <a:pPr marL="0" lvl="0" indent="0" algn="l" rtl="0">
              <a:lnSpc>
                <a:spcPct val="115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2739ceab08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g12739ceab08_1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1" i="0" u="none" strike="noStrike" cap="none" dirty="0" err="1">
                <a:solidFill>
                  <a:srgbClr val="000000"/>
                </a:solidFill>
                <a:latin typeface="Arial"/>
                <a:ea typeface="Arial"/>
                <a:cs typeface="Arial"/>
                <a:sym typeface="Arial"/>
              </a:rPr>
              <a:t>Ejercicio</a:t>
            </a:r>
            <a:r>
              <a:rPr lang="en" sz="1100" b="1" i="0" u="none" strike="noStrike" cap="none" dirty="0">
                <a:solidFill>
                  <a:srgbClr val="000000"/>
                </a:solidFill>
                <a:latin typeface="Arial"/>
                <a:ea typeface="Arial"/>
                <a:cs typeface="Arial"/>
                <a:sym typeface="Arial"/>
              </a:rPr>
              <a:t> de </a:t>
            </a:r>
            <a:r>
              <a:rPr lang="en" sz="1100" b="1" i="0" u="none" strike="noStrike" cap="none" dirty="0" err="1">
                <a:solidFill>
                  <a:srgbClr val="000000"/>
                </a:solidFill>
                <a:latin typeface="Arial"/>
                <a:ea typeface="Arial"/>
                <a:cs typeface="Arial"/>
                <a:sym typeface="Arial"/>
              </a:rPr>
              <a:t>grupo</a:t>
            </a:r>
            <a:r>
              <a:rPr lang="en" sz="1100" b="1"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a:t>
            </a:r>
            <a:r>
              <a:rPr lang="en" sz="1100" b="1" i="0" u="none" strike="noStrike" cap="none" dirty="0" err="1">
                <a:solidFill>
                  <a:srgbClr val="000000"/>
                </a:solidFill>
                <a:latin typeface="Arial"/>
                <a:ea typeface="Arial"/>
                <a:cs typeface="Arial"/>
                <a:sym typeface="Arial"/>
              </a:rPr>
              <a:t>Saben</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qué</a:t>
            </a:r>
            <a:r>
              <a:rPr lang="en" sz="1100" b="1" i="0" u="none" strike="noStrike" cap="none" dirty="0">
                <a:solidFill>
                  <a:srgbClr val="000000"/>
                </a:solidFill>
                <a:latin typeface="Arial"/>
                <a:ea typeface="Arial"/>
                <a:cs typeface="Arial"/>
                <a:sym typeface="Arial"/>
              </a:rPr>
              <a:t> es un </a:t>
            </a:r>
            <a:r>
              <a:rPr lang="en" sz="1100" b="1" i="0" u="none" strike="noStrike" cap="none" dirty="0" err="1">
                <a:solidFill>
                  <a:srgbClr val="000000"/>
                </a:solidFill>
                <a:latin typeface="Arial"/>
                <a:ea typeface="Arial"/>
                <a:cs typeface="Arial"/>
                <a:sym typeface="Arial"/>
              </a:rPr>
              <a:t>mito</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Saben</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distinguir</a:t>
            </a:r>
            <a:r>
              <a:rPr lang="en" sz="1100" b="1" i="0" u="none" strike="noStrike" cap="none" dirty="0">
                <a:solidFill>
                  <a:srgbClr val="000000"/>
                </a:solidFill>
                <a:latin typeface="Arial"/>
                <a:ea typeface="Arial"/>
                <a:cs typeface="Arial"/>
                <a:sym typeface="Arial"/>
              </a:rPr>
              <a:t> la </a:t>
            </a:r>
            <a:r>
              <a:rPr lang="en" sz="1100" b="1" i="0" u="none" strike="noStrike" cap="none" dirty="0" err="1">
                <a:solidFill>
                  <a:srgbClr val="000000"/>
                </a:solidFill>
                <a:latin typeface="Arial"/>
                <a:ea typeface="Arial"/>
                <a:cs typeface="Arial"/>
                <a:sym typeface="Arial"/>
              </a:rPr>
              <a:t>información</a:t>
            </a:r>
            <a:r>
              <a:rPr lang="en" sz="1100" b="1" i="0" u="none" strike="noStrike" cap="none" dirty="0">
                <a:solidFill>
                  <a:srgbClr val="000000"/>
                </a:solidFill>
                <a:latin typeface="Arial"/>
                <a:ea typeface="Arial"/>
                <a:cs typeface="Arial"/>
                <a:sym typeface="Arial"/>
              </a:rPr>
              <a:t> falsa de la </a:t>
            </a:r>
            <a:r>
              <a:rPr lang="en" sz="1100" b="1" i="0" u="none" strike="noStrike" cap="none" dirty="0" err="1">
                <a:solidFill>
                  <a:srgbClr val="000000"/>
                </a:solidFill>
                <a:latin typeface="Arial"/>
                <a:ea typeface="Arial"/>
                <a:cs typeface="Arial"/>
                <a:sym typeface="Arial"/>
              </a:rPr>
              <a:t>verdadera</a:t>
            </a:r>
            <a:r>
              <a:rPr lang="en" sz="1100" b="1"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Un </a:t>
            </a:r>
            <a:r>
              <a:rPr lang="en" sz="1100" b="0" i="0" u="none" strike="noStrike" cap="none" dirty="0" err="1">
                <a:solidFill>
                  <a:srgbClr val="000000"/>
                </a:solidFill>
                <a:latin typeface="Arial"/>
                <a:ea typeface="Arial"/>
                <a:cs typeface="Arial"/>
                <a:sym typeface="Arial"/>
              </a:rPr>
              <a:t>mito</a:t>
            </a:r>
            <a:r>
              <a:rPr lang="en" sz="1100" b="0" i="0" u="none" strike="noStrike" cap="none" dirty="0">
                <a:solidFill>
                  <a:srgbClr val="000000"/>
                </a:solidFill>
                <a:latin typeface="Arial"/>
                <a:ea typeface="Arial"/>
                <a:cs typeface="Arial"/>
                <a:sym typeface="Arial"/>
              </a:rPr>
              <a:t> es un </a:t>
            </a:r>
            <a:r>
              <a:rPr lang="en" sz="1100" b="0" i="0" u="none" strike="noStrike" cap="none" dirty="0" err="1">
                <a:solidFill>
                  <a:srgbClr val="000000"/>
                </a:solidFill>
                <a:latin typeface="Arial"/>
                <a:ea typeface="Arial"/>
                <a:cs typeface="Arial"/>
                <a:sym typeface="Arial"/>
              </a:rPr>
              <a:t>relato</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tradicional</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basado</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en</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creencias</a:t>
            </a:r>
            <a:r>
              <a:rPr lang="en" sz="1100" b="0" i="0" u="none" strike="noStrike" cap="none" dirty="0">
                <a:solidFill>
                  <a:srgbClr val="000000"/>
                </a:solidFill>
                <a:latin typeface="Arial"/>
                <a:ea typeface="Arial"/>
                <a:cs typeface="Arial"/>
                <a:sym typeface="Arial"/>
              </a:rPr>
              <a:t> de </a:t>
            </a:r>
            <a:r>
              <a:rPr lang="en" sz="1100" b="0" i="0" u="none" strike="noStrike" cap="none" dirty="0" err="1">
                <a:solidFill>
                  <a:srgbClr val="000000"/>
                </a:solidFill>
                <a:latin typeface="Arial"/>
                <a:ea typeface="Arial"/>
                <a:cs typeface="Arial"/>
                <a:sym typeface="Arial"/>
              </a:rPr>
              <a:t>diferentes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comunidades</a:t>
            </a:r>
            <a:r>
              <a:rPr lang="en" sz="1100" b="0" i="0" u="none" strike="noStrike" cap="none" dirty="0">
                <a:solidFill>
                  <a:srgbClr val="000000"/>
                </a:solidFill>
                <a:latin typeface="Arial"/>
                <a:ea typeface="Arial"/>
                <a:cs typeface="Arial"/>
                <a:sym typeface="Arial"/>
              </a:rPr>
              <a:t> y que </a:t>
            </a:r>
            <a:r>
              <a:rPr lang="en" sz="1100" b="0" i="0" u="none" strike="noStrike" cap="none" dirty="0" err="1">
                <a:solidFill>
                  <a:srgbClr val="000000"/>
                </a:solidFill>
                <a:latin typeface="Arial"/>
                <a:ea typeface="Arial"/>
                <a:cs typeface="Arial"/>
                <a:sym typeface="Arial"/>
              </a:rPr>
              <a:t>presenta</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explicaciones</a:t>
            </a:r>
            <a:r>
              <a:rPr lang="en" sz="1100" b="0" i="0" u="none" strike="noStrike" cap="none" dirty="0">
                <a:solidFill>
                  <a:srgbClr val="000000"/>
                </a:solidFill>
                <a:latin typeface="Arial"/>
                <a:ea typeface="Arial"/>
                <a:cs typeface="Arial"/>
                <a:sym typeface="Arial"/>
              </a:rPr>
              <a:t> de </a:t>
            </a:r>
            <a:r>
              <a:rPr lang="en" sz="1100" b="0" i="0" u="none" strike="noStrike" cap="none" dirty="0" err="1">
                <a:solidFill>
                  <a:srgbClr val="000000"/>
                </a:solidFill>
                <a:latin typeface="Arial"/>
                <a:ea typeface="Arial"/>
                <a:cs typeface="Arial"/>
                <a:sym typeface="Arial"/>
              </a:rPr>
              <a:t>hechos</a:t>
            </a:r>
            <a:r>
              <a:rPr lang="en" sz="1100" b="0" i="0" u="none" strike="noStrike" cap="none" dirty="0">
                <a:solidFill>
                  <a:srgbClr val="000000"/>
                </a:solidFill>
                <a:latin typeface="Arial"/>
                <a:ea typeface="Arial"/>
                <a:cs typeface="Arial"/>
                <a:sym typeface="Arial"/>
              </a:rPr>
              <a:t> o </a:t>
            </a:r>
            <a:r>
              <a:rPr lang="en" sz="1100" b="0" i="0" u="none" strike="noStrike" cap="none" dirty="0" err="1">
                <a:solidFill>
                  <a:srgbClr val="000000"/>
                </a:solidFill>
                <a:latin typeface="Arial"/>
                <a:ea typeface="Arial"/>
                <a:cs typeface="Arial"/>
                <a:sym typeface="Arial"/>
              </a:rPr>
              <a:t>fenómenos</a:t>
            </a:r>
            <a:r>
              <a:rPr lang="en" sz="1100" b="0" i="0" u="none" strike="noStrike" cap="none" dirty="0">
                <a:solidFill>
                  <a:srgbClr val="000000"/>
                </a:solidFill>
                <a:latin typeface="Arial"/>
                <a:ea typeface="Arial"/>
                <a:cs typeface="Arial"/>
                <a:sym typeface="Arial"/>
              </a:rPr>
              <a:t> no </a:t>
            </a:r>
            <a:r>
              <a:rPr lang="en" sz="1100" b="0" i="0" u="none" strike="noStrike" cap="none" dirty="0" err="1">
                <a:solidFill>
                  <a:srgbClr val="000000"/>
                </a:solidFill>
                <a:latin typeface="Arial"/>
                <a:ea typeface="Arial"/>
                <a:cs typeface="Arial"/>
                <a:sym typeface="Arial"/>
              </a:rPr>
              <a:t>necesariamente</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basados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en</a:t>
            </a:r>
            <a:r>
              <a:rPr lang="en" sz="1100" b="0" i="0" u="none" strike="noStrike" cap="none" dirty="0">
                <a:solidFill>
                  <a:srgbClr val="000000"/>
                </a:solidFill>
                <a:latin typeface="Arial"/>
                <a:ea typeface="Arial"/>
                <a:cs typeface="Arial"/>
                <a:sym typeface="Arial"/>
              </a:rPr>
              <a:t> la </a:t>
            </a:r>
            <a:r>
              <a:rPr lang="en" sz="1100" b="0" i="0" u="none" strike="noStrike" cap="none" dirty="0" err="1">
                <a:solidFill>
                  <a:srgbClr val="000000"/>
                </a:solidFill>
                <a:latin typeface="Arial"/>
                <a:ea typeface="Arial"/>
                <a:cs typeface="Arial"/>
                <a:sym typeface="Arial"/>
              </a:rPr>
              <a:t>realidad</a:t>
            </a: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0" i="0" u="none" strike="noStrike" cap="none" dirty="0" err="1">
                <a:solidFill>
                  <a:srgbClr val="000000"/>
                </a:solidFill>
                <a:latin typeface="Arial"/>
                <a:ea typeface="Arial"/>
                <a:cs typeface="Arial"/>
                <a:sym typeface="Arial"/>
              </a:rPr>
              <a:t>Ejemplo</a:t>
            </a:r>
            <a:r>
              <a:rPr lang="en" sz="1100" b="0" i="0" u="none" strike="noStrike" cap="none" dirty="0">
                <a:solidFill>
                  <a:srgbClr val="000000"/>
                </a:solidFill>
                <a:latin typeface="Arial"/>
                <a:ea typeface="Arial"/>
                <a:cs typeface="Arial"/>
                <a:sym typeface="Arial"/>
              </a:rPr>
              <a:t> de un </a:t>
            </a:r>
            <a:r>
              <a:rPr lang="en" sz="1100" b="0" i="0" u="none" strike="noStrike" cap="none" dirty="0" err="1">
                <a:solidFill>
                  <a:srgbClr val="000000"/>
                </a:solidFill>
                <a:latin typeface="Arial"/>
                <a:ea typeface="Arial"/>
                <a:cs typeface="Arial"/>
                <a:sym typeface="Arial"/>
              </a:rPr>
              <a:t>mito</a:t>
            </a:r>
            <a:r>
              <a:rPr lang="en" sz="1100" b="0" i="0" u="none" strike="noStrike" cap="none" dirty="0">
                <a:solidFill>
                  <a:srgbClr val="000000"/>
                </a:solidFill>
                <a:latin typeface="Arial"/>
                <a:ea typeface="Arial"/>
                <a:cs typeface="Arial"/>
                <a:sym typeface="Arial"/>
              </a:rPr>
              <a:t> actual:</a:t>
            </a:r>
            <a:endParaRPr dirty="0"/>
          </a:p>
          <a:p>
            <a:pPr marL="457200" lvl="0" indent="-298450" algn="l" rtl="0">
              <a:lnSpc>
                <a:spcPct val="100000"/>
              </a:lnSpc>
              <a:spcBef>
                <a:spcPts val="0"/>
              </a:spcBef>
              <a:spcAft>
                <a:spcPts val="0"/>
              </a:spcAft>
              <a:buSzPts val="1100"/>
              <a:buChar char="●"/>
            </a:pPr>
            <a:r>
              <a:rPr lang="en" sz="1100" b="1" i="0" u="none" strike="noStrike" cap="none" dirty="0">
                <a:solidFill>
                  <a:srgbClr val="000000"/>
                </a:solidFill>
                <a:latin typeface="Arial"/>
                <a:ea typeface="Arial"/>
                <a:cs typeface="Arial"/>
                <a:sym typeface="Arial"/>
              </a:rPr>
              <a:t>Mito</a:t>
            </a:r>
            <a:r>
              <a:rPr lang="en" sz="1100" b="0" i="0" u="none" strike="noStrike" cap="none" dirty="0">
                <a:solidFill>
                  <a:srgbClr val="000000"/>
                </a:solidFill>
                <a:latin typeface="Arial"/>
                <a:ea typeface="Arial"/>
                <a:cs typeface="Arial"/>
                <a:sym typeface="Arial"/>
              </a:rPr>
              <a:t>: Con </a:t>
            </a:r>
            <a:r>
              <a:rPr lang="en" sz="1100" b="0" i="0" u="none" strike="noStrike" cap="none" dirty="0" err="1">
                <a:solidFill>
                  <a:srgbClr val="000000"/>
                </a:solidFill>
                <a:latin typeface="Arial"/>
                <a:ea typeface="Arial"/>
                <a:cs typeface="Arial"/>
                <a:sym typeface="Arial"/>
              </a:rPr>
              <a:t>una</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buena</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alimentación</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higiene</a:t>
            </a:r>
            <a:r>
              <a:rPr lang="en" sz="1100" b="0" i="0" u="none" strike="noStrike" cap="none" dirty="0">
                <a:solidFill>
                  <a:srgbClr val="000000"/>
                </a:solidFill>
                <a:latin typeface="Arial"/>
                <a:ea typeface="Arial"/>
                <a:cs typeface="Arial"/>
                <a:sym typeface="Arial"/>
              </a:rPr>
              <a:t> y </a:t>
            </a:r>
            <a:r>
              <a:rPr lang="en" sz="1100" b="0" i="0" u="none" strike="noStrike" cap="none" dirty="0" err="1">
                <a:solidFill>
                  <a:srgbClr val="000000"/>
                </a:solidFill>
                <a:latin typeface="Arial"/>
                <a:ea typeface="Arial"/>
                <a:cs typeface="Arial"/>
                <a:sym typeface="Arial"/>
              </a:rPr>
              <a:t>ejercicio</a:t>
            </a:r>
            <a:r>
              <a:rPr lang="en" sz="1100" b="0" i="0" u="none" strike="noStrike" cap="none" dirty="0">
                <a:solidFill>
                  <a:srgbClr val="000000"/>
                </a:solidFill>
                <a:latin typeface="Arial"/>
                <a:ea typeface="Arial"/>
                <a:cs typeface="Arial"/>
                <a:sym typeface="Arial"/>
              </a:rPr>
              <a:t> no es </a:t>
            </a:r>
            <a:r>
              <a:rPr lang="en" sz="1100" b="0" i="0" u="none" strike="noStrike" cap="none" dirty="0" err="1">
                <a:solidFill>
                  <a:srgbClr val="000000"/>
                </a:solidFill>
                <a:latin typeface="Arial"/>
                <a:ea typeface="Arial"/>
                <a:cs typeface="Arial"/>
                <a:sym typeface="Arial"/>
              </a:rPr>
              <a:t>necesario</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vacunarse</a:t>
            </a:r>
            <a:r>
              <a:rPr lang="en" sz="1100" b="0" i="0" u="none" strike="noStrike" cap="none" dirty="0">
                <a:solidFill>
                  <a:srgbClr val="000000"/>
                </a:solidFill>
                <a:latin typeface="Arial"/>
                <a:ea typeface="Arial"/>
                <a:cs typeface="Arial"/>
                <a:sym typeface="Arial"/>
              </a:rPr>
              <a:t>. </a:t>
            </a:r>
            <a:endParaRPr dirty="0"/>
          </a:p>
          <a:p>
            <a:pPr marL="457200" lvl="0" indent="-298450" algn="l" rtl="0">
              <a:lnSpc>
                <a:spcPct val="100000"/>
              </a:lnSpc>
              <a:spcBef>
                <a:spcPts val="0"/>
              </a:spcBef>
              <a:spcAft>
                <a:spcPts val="0"/>
              </a:spcAft>
              <a:buSzPts val="1100"/>
              <a:buChar char="●"/>
            </a:pPr>
            <a:r>
              <a:rPr lang="en" sz="1100" b="1" i="0" u="none" strike="noStrike" cap="none" dirty="0" err="1">
                <a:solidFill>
                  <a:srgbClr val="000000"/>
                </a:solidFill>
                <a:latin typeface="Arial"/>
                <a:ea typeface="Arial"/>
                <a:cs typeface="Arial"/>
                <a:sym typeface="Arial"/>
              </a:rPr>
              <a:t>Realidad</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Aunque</a:t>
            </a:r>
            <a:r>
              <a:rPr lang="en" sz="1100" b="0" i="0" u="none" strike="noStrike" cap="none" dirty="0">
                <a:solidFill>
                  <a:srgbClr val="000000"/>
                </a:solidFill>
                <a:latin typeface="Arial"/>
                <a:ea typeface="Arial"/>
                <a:cs typeface="Arial"/>
                <a:sym typeface="Arial"/>
              </a:rPr>
              <a:t> la </a:t>
            </a:r>
            <a:r>
              <a:rPr lang="en" sz="1100" b="0" i="0" u="none" strike="noStrike" cap="none" dirty="0" err="1">
                <a:solidFill>
                  <a:srgbClr val="000000"/>
                </a:solidFill>
                <a:latin typeface="Arial"/>
                <a:ea typeface="Arial"/>
                <a:cs typeface="Arial"/>
                <a:sym typeface="Arial"/>
              </a:rPr>
              <a:t>buena</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alimentación</a:t>
            </a:r>
            <a:r>
              <a:rPr lang="en" sz="1100" b="0" i="0" u="none" strike="noStrike" cap="none" dirty="0">
                <a:solidFill>
                  <a:srgbClr val="000000"/>
                </a:solidFill>
                <a:latin typeface="Arial"/>
                <a:ea typeface="Arial"/>
                <a:cs typeface="Arial"/>
                <a:sym typeface="Arial"/>
              </a:rPr>
              <a:t>, la </a:t>
            </a:r>
            <a:r>
              <a:rPr lang="en" sz="1100" b="0" i="0" u="none" strike="noStrike" cap="none" dirty="0" err="1">
                <a:solidFill>
                  <a:srgbClr val="000000"/>
                </a:solidFill>
                <a:latin typeface="Arial"/>
                <a:ea typeface="Arial"/>
                <a:cs typeface="Arial"/>
                <a:sym typeface="Arial"/>
              </a:rPr>
              <a:t>higiene</a:t>
            </a:r>
            <a:r>
              <a:rPr lang="en" sz="1100" b="0" i="0" u="none" strike="noStrike" cap="none" dirty="0">
                <a:solidFill>
                  <a:srgbClr val="000000"/>
                </a:solidFill>
                <a:latin typeface="Arial"/>
                <a:ea typeface="Arial"/>
                <a:cs typeface="Arial"/>
                <a:sym typeface="Arial"/>
              </a:rPr>
              <a:t> y </a:t>
            </a:r>
            <a:r>
              <a:rPr lang="en" sz="1100" b="0" i="0" u="none" strike="noStrike" cap="none" dirty="0" err="1">
                <a:solidFill>
                  <a:srgbClr val="000000"/>
                </a:solidFill>
                <a:latin typeface="Arial"/>
                <a:ea typeface="Arial"/>
                <a:cs typeface="Arial"/>
                <a:sym typeface="Arial"/>
              </a:rPr>
              <a:t>el</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ejercicio</a:t>
            </a:r>
            <a:r>
              <a:rPr lang="en" sz="1100" b="0" i="0" u="none" strike="noStrike" cap="none" dirty="0">
                <a:solidFill>
                  <a:srgbClr val="000000"/>
                </a:solidFill>
                <a:latin typeface="Arial"/>
                <a:ea typeface="Arial"/>
                <a:cs typeface="Arial"/>
                <a:sym typeface="Arial"/>
              </a:rPr>
              <a:t> son </a:t>
            </a:r>
            <a:r>
              <a:rPr lang="en" sz="1100" b="0" i="0" u="none" strike="noStrike" cap="none" dirty="0" err="1">
                <a:solidFill>
                  <a:srgbClr val="000000"/>
                </a:solidFill>
                <a:latin typeface="Arial"/>
                <a:ea typeface="Arial"/>
                <a:cs typeface="Arial"/>
                <a:sym typeface="Arial"/>
              </a:rPr>
              <a:t>importantes</a:t>
            </a:r>
            <a:r>
              <a:rPr lang="en" sz="1100" b="0" i="0" u="none" strike="noStrike" cap="none" dirty="0">
                <a:solidFill>
                  <a:srgbClr val="000000"/>
                </a:solidFill>
                <a:latin typeface="Arial"/>
                <a:ea typeface="Arial"/>
                <a:cs typeface="Arial"/>
                <a:sym typeface="Arial"/>
              </a:rPr>
              <a:t>, hay </a:t>
            </a:r>
            <a:r>
              <a:rPr lang="en" sz="1100" b="0" i="0" u="none" strike="noStrike" cap="none" dirty="0" err="1">
                <a:solidFill>
                  <a:srgbClr val="000000"/>
                </a:solidFill>
                <a:latin typeface="Arial"/>
                <a:ea typeface="Arial"/>
                <a:cs typeface="Arial"/>
                <a:sym typeface="Arial"/>
              </a:rPr>
              <a:t>enfermedades</a:t>
            </a:r>
            <a:r>
              <a:rPr lang="en" sz="1100" b="0" i="0" u="none" strike="noStrike" cap="none" dirty="0">
                <a:solidFill>
                  <a:srgbClr val="000000"/>
                </a:solidFill>
                <a:latin typeface="Arial"/>
                <a:ea typeface="Arial"/>
                <a:cs typeface="Arial"/>
                <a:sym typeface="Arial"/>
              </a:rPr>
              <a:t> que solo se </a:t>
            </a:r>
            <a:r>
              <a:rPr lang="en" sz="1100" b="0" i="0" u="none" strike="noStrike" cap="none" dirty="0" err="1">
                <a:solidFill>
                  <a:srgbClr val="000000"/>
                </a:solidFill>
                <a:latin typeface="Arial"/>
                <a:ea typeface="Arial"/>
                <a:cs typeface="Arial"/>
                <a:sym typeface="Arial"/>
              </a:rPr>
              <a:t>pueden</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combatir</a:t>
            </a:r>
            <a:r>
              <a:rPr lang="en" sz="1100" b="0" i="0" u="none" strike="noStrike" cap="none" dirty="0">
                <a:solidFill>
                  <a:srgbClr val="000000"/>
                </a:solidFill>
                <a:latin typeface="Arial"/>
                <a:ea typeface="Arial"/>
                <a:cs typeface="Arial"/>
                <a:sym typeface="Arial"/>
              </a:rPr>
              <a:t> con </a:t>
            </a:r>
            <a:r>
              <a:rPr lang="en" sz="1100" b="0" i="0" u="none" strike="noStrike" cap="none" dirty="0" err="1">
                <a:solidFill>
                  <a:srgbClr val="000000"/>
                </a:solidFill>
                <a:latin typeface="Arial"/>
                <a:ea typeface="Arial"/>
                <a:cs typeface="Arial"/>
                <a:sym typeface="Arial"/>
              </a:rPr>
              <a:t>vacunas</a:t>
            </a:r>
            <a:r>
              <a:rPr lang="en" sz="1100" b="0" i="0" u="none" strike="noStrike" cap="none" dirty="0">
                <a:solidFill>
                  <a:srgbClr val="000000"/>
                </a:solidFill>
                <a:latin typeface="Arial"/>
                <a:ea typeface="Arial"/>
                <a:cs typeface="Arial"/>
                <a:sym typeface="Arial"/>
              </a:rPr>
              <a:t>.</a:t>
            </a:r>
            <a:endParaRPr dirty="0"/>
          </a:p>
          <a:p>
            <a:pPr marL="158750" lvl="0" indent="0" algn="l" rtl="0">
              <a:lnSpc>
                <a:spcPct val="100000"/>
              </a:lnSpc>
              <a:spcBef>
                <a:spcPts val="0"/>
              </a:spcBef>
              <a:spcAft>
                <a:spcPts val="0"/>
              </a:spcAft>
              <a:buSzPts val="1100"/>
              <a:buNone/>
            </a:pPr>
            <a:endParaRPr sz="1100" b="1"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a:t>
            </a:r>
            <a:r>
              <a:rPr lang="en" sz="1100" b="1" i="0" u="none" strike="noStrike" cap="none" dirty="0" err="1">
                <a:solidFill>
                  <a:srgbClr val="000000"/>
                </a:solidFill>
                <a:latin typeface="Arial"/>
                <a:ea typeface="Arial"/>
                <a:cs typeface="Arial"/>
                <a:sym typeface="Arial"/>
              </a:rPr>
              <a:t>Alguien</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puede</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compartir</a:t>
            </a:r>
            <a:r>
              <a:rPr lang="en" sz="1100" b="1" i="0" u="none" strike="noStrike" cap="none" dirty="0">
                <a:solidFill>
                  <a:srgbClr val="000000"/>
                </a:solidFill>
                <a:latin typeface="Arial"/>
                <a:ea typeface="Arial"/>
                <a:cs typeface="Arial"/>
                <a:sym typeface="Arial"/>
              </a:rPr>
              <a:t> un </a:t>
            </a:r>
            <a:r>
              <a:rPr lang="en" sz="1100" b="1" i="0" u="none" strike="noStrike" cap="none" dirty="0" err="1">
                <a:solidFill>
                  <a:srgbClr val="000000"/>
                </a:solidFill>
                <a:latin typeface="Arial"/>
                <a:ea typeface="Arial"/>
                <a:cs typeface="Arial"/>
                <a:sym typeface="Arial"/>
              </a:rPr>
              <a:t>mito</a:t>
            </a:r>
            <a:r>
              <a:rPr lang="en" sz="1100" b="1" i="0" u="none" strike="noStrike" cap="none" dirty="0">
                <a:solidFill>
                  <a:srgbClr val="000000"/>
                </a:solidFill>
                <a:latin typeface="Arial"/>
                <a:ea typeface="Arial"/>
                <a:cs typeface="Arial"/>
                <a:sym typeface="Arial"/>
              </a:rPr>
              <a:t> que </a:t>
            </a:r>
            <a:r>
              <a:rPr lang="en" sz="1100" b="1" i="0" u="none" strike="noStrike" cap="none" dirty="0" err="1">
                <a:solidFill>
                  <a:srgbClr val="000000"/>
                </a:solidFill>
                <a:latin typeface="Arial"/>
                <a:ea typeface="Arial"/>
                <a:cs typeface="Arial"/>
                <a:sym typeface="Arial"/>
              </a:rPr>
              <a:t>hayan</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escuchado</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cuando</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eran</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niños</a:t>
            </a:r>
            <a:r>
              <a:rPr lang="en" sz="1100" b="1"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Gracias </a:t>
            </a:r>
            <a:r>
              <a:rPr lang="en" sz="1100" b="0" i="0" u="none" strike="noStrike" cap="none" dirty="0" err="1">
                <a:solidFill>
                  <a:srgbClr val="000000"/>
                </a:solidFill>
                <a:latin typeface="Arial"/>
                <a:ea typeface="Arial"/>
                <a:cs typeface="Arial"/>
                <a:sym typeface="Arial"/>
              </a:rPr>
              <a:t>por</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compartir</a:t>
            </a:r>
            <a:r>
              <a:rPr lang="en" sz="1100" b="0" i="0" u="none" strike="noStrike" cap="none" dirty="0">
                <a:solidFill>
                  <a:srgbClr val="000000"/>
                </a:solidFill>
                <a:latin typeface="Arial"/>
                <a:ea typeface="Arial"/>
                <a:cs typeface="Arial"/>
                <a:sym typeface="Arial"/>
              </a:rPr>
              <a:t>.</a:t>
            </a:r>
            <a:endParaRPr dirty="0"/>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Una </a:t>
            </a:r>
            <a:r>
              <a:rPr lang="en" sz="1100" b="0" i="0" u="none" strike="noStrike" cap="none" dirty="0" err="1">
                <a:solidFill>
                  <a:srgbClr val="000000"/>
                </a:solidFill>
                <a:latin typeface="Arial"/>
                <a:ea typeface="Arial"/>
                <a:cs typeface="Arial"/>
                <a:sym typeface="Arial"/>
              </a:rPr>
              <a:t>vez</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compartido</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el</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mito</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muchas</a:t>
            </a:r>
            <a:r>
              <a:rPr lang="en" sz="1100" b="0" i="0" u="none" strike="noStrike" cap="none" dirty="0">
                <a:solidFill>
                  <a:srgbClr val="000000"/>
                </a:solidFill>
                <a:latin typeface="Arial"/>
                <a:ea typeface="Arial"/>
                <a:cs typeface="Arial"/>
                <a:sym typeface="Arial"/>
              </a:rPr>
              <a:t> personas </a:t>
            </a:r>
            <a:r>
              <a:rPr lang="en" sz="1100" b="0" i="0" u="none" strike="noStrike" cap="none" dirty="0" err="1">
                <a:solidFill>
                  <a:srgbClr val="000000"/>
                </a:solidFill>
                <a:latin typeface="Arial"/>
                <a:ea typeface="Arial"/>
                <a:cs typeface="Arial"/>
                <a:sym typeface="Arial"/>
              </a:rPr>
              <a:t>empiezan</a:t>
            </a:r>
            <a:r>
              <a:rPr lang="en" sz="1100" b="0" i="0" u="none" strike="noStrike" cap="none" dirty="0">
                <a:solidFill>
                  <a:srgbClr val="000000"/>
                </a:solidFill>
                <a:latin typeface="Arial"/>
                <a:ea typeface="Arial"/>
                <a:cs typeface="Arial"/>
                <a:sym typeface="Arial"/>
              </a:rPr>
              <a:t> a </a:t>
            </a:r>
            <a:r>
              <a:rPr lang="en" sz="1100" b="0" i="0" u="none" strike="noStrike" cap="none" dirty="0" err="1">
                <a:solidFill>
                  <a:srgbClr val="000000"/>
                </a:solidFill>
                <a:latin typeface="Arial"/>
                <a:ea typeface="Arial"/>
                <a:cs typeface="Arial"/>
                <a:sym typeface="Arial"/>
              </a:rPr>
              <a:t>pensar</a:t>
            </a:r>
            <a:r>
              <a:rPr lang="en" sz="1100" b="0" i="0" u="none" strike="noStrike" cap="none" dirty="0">
                <a:solidFill>
                  <a:srgbClr val="000000"/>
                </a:solidFill>
                <a:latin typeface="Arial"/>
                <a:ea typeface="Arial"/>
                <a:cs typeface="Arial"/>
                <a:sym typeface="Arial"/>
              </a:rPr>
              <a:t> que es real.</a:t>
            </a:r>
            <a:endParaRPr dirty="0"/>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Lo </a:t>
            </a:r>
            <a:r>
              <a:rPr lang="en" sz="1100" b="0" i="0" u="none" strike="noStrike" cap="none" dirty="0" err="1">
                <a:solidFill>
                  <a:srgbClr val="000000"/>
                </a:solidFill>
                <a:latin typeface="Arial"/>
                <a:ea typeface="Arial"/>
                <a:cs typeface="Arial"/>
                <a:sym typeface="Arial"/>
              </a:rPr>
              <a:t>mismo</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sucede</a:t>
            </a:r>
            <a:r>
              <a:rPr lang="en" sz="1100" b="0" i="0" u="none" strike="noStrike" cap="none" dirty="0">
                <a:solidFill>
                  <a:srgbClr val="000000"/>
                </a:solidFill>
                <a:latin typeface="Arial"/>
                <a:ea typeface="Arial"/>
                <a:cs typeface="Arial"/>
                <a:sym typeface="Arial"/>
              </a:rPr>
              <a:t> con la </a:t>
            </a:r>
            <a:r>
              <a:rPr lang="en" sz="1100" b="0" i="0" u="none" strike="noStrike" cap="none" dirty="0" err="1">
                <a:solidFill>
                  <a:srgbClr val="000000"/>
                </a:solidFill>
                <a:latin typeface="Arial"/>
                <a:ea typeface="Arial"/>
                <a:cs typeface="Arial"/>
                <a:sym typeface="Arial"/>
              </a:rPr>
              <a:t>desinformación</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sobre</a:t>
            </a:r>
            <a:r>
              <a:rPr lang="en" sz="1100" b="0" i="0" u="none" strike="noStrike" cap="none" dirty="0">
                <a:solidFill>
                  <a:srgbClr val="000000"/>
                </a:solidFill>
                <a:latin typeface="Arial"/>
                <a:ea typeface="Arial"/>
                <a:cs typeface="Arial"/>
                <a:sym typeface="Arial"/>
              </a:rPr>
              <a:t> la </a:t>
            </a:r>
            <a:r>
              <a:rPr lang="en" sz="1100" b="0" i="0" u="none" strike="noStrike" cap="none" dirty="0" err="1">
                <a:solidFill>
                  <a:srgbClr val="000000"/>
                </a:solidFill>
                <a:latin typeface="Arial"/>
                <a:ea typeface="Arial"/>
                <a:cs typeface="Arial"/>
                <a:sym typeface="Arial"/>
              </a:rPr>
              <a:t>vacunación</a:t>
            </a:r>
            <a:r>
              <a:rPr lang="en" sz="1100" b="0" i="0" u="none" strike="noStrike" cap="none" dirty="0">
                <a:solidFill>
                  <a:srgbClr val="000000"/>
                </a:solidFill>
                <a:latin typeface="Arial"/>
                <a:ea typeface="Arial"/>
                <a:cs typeface="Arial"/>
                <a:sym typeface="Arial"/>
              </a:rPr>
              <a:t> contra </a:t>
            </a:r>
            <a:r>
              <a:rPr lang="en" sz="1100" b="0" i="0" u="none" strike="noStrike" cap="none" dirty="0" err="1">
                <a:solidFill>
                  <a:srgbClr val="000000"/>
                </a:solidFill>
                <a:latin typeface="Arial"/>
                <a:ea typeface="Arial"/>
                <a:cs typeface="Arial"/>
                <a:sym typeface="Arial"/>
              </a:rPr>
              <a:t>el</a:t>
            </a:r>
            <a:r>
              <a:rPr lang="en" sz="1100" b="0" i="0" u="none" strike="noStrike" cap="none" dirty="0">
                <a:solidFill>
                  <a:srgbClr val="000000"/>
                </a:solidFill>
                <a:latin typeface="Arial"/>
                <a:ea typeface="Arial"/>
                <a:cs typeface="Arial"/>
                <a:sym typeface="Arial"/>
              </a:rPr>
              <a:t> COVID.</a:t>
            </a:r>
            <a:endParaRPr dirty="0"/>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Ha </a:t>
            </a:r>
            <a:r>
              <a:rPr lang="en" sz="1100" b="0" i="0" u="none" strike="noStrike" cap="none" dirty="0" err="1">
                <a:solidFill>
                  <a:srgbClr val="000000"/>
                </a:solidFill>
                <a:latin typeface="Arial"/>
                <a:ea typeface="Arial"/>
                <a:cs typeface="Arial"/>
                <a:sym typeface="Arial"/>
              </a:rPr>
              <a:t>habido</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muchos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mitos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sobre</a:t>
            </a:r>
            <a:r>
              <a:rPr lang="en" sz="1100" b="0" i="0" u="none" strike="noStrike" cap="none" dirty="0">
                <a:solidFill>
                  <a:srgbClr val="000000"/>
                </a:solidFill>
                <a:latin typeface="Arial"/>
                <a:ea typeface="Arial"/>
                <a:cs typeface="Arial"/>
                <a:sym typeface="Arial"/>
              </a:rPr>
              <a:t> la </a:t>
            </a:r>
            <a:r>
              <a:rPr lang="en" sz="1100" b="0" i="0" u="none" strike="noStrike" cap="none" dirty="0" err="1">
                <a:solidFill>
                  <a:srgbClr val="000000"/>
                </a:solidFill>
                <a:latin typeface="Arial"/>
                <a:ea typeface="Arial"/>
                <a:cs typeface="Arial"/>
                <a:sym typeface="Arial"/>
              </a:rPr>
              <a:t>vacunación</a:t>
            </a:r>
            <a:r>
              <a:rPr lang="en" sz="1100" b="0" i="0" u="none" strike="noStrike" cap="none" dirty="0">
                <a:solidFill>
                  <a:srgbClr val="000000"/>
                </a:solidFill>
                <a:latin typeface="Arial"/>
                <a:ea typeface="Arial"/>
                <a:cs typeface="Arial"/>
                <a:sym typeface="Arial"/>
              </a:rPr>
              <a:t> contra </a:t>
            </a:r>
            <a:r>
              <a:rPr lang="en" sz="1100" b="0" i="0" u="none" strike="noStrike" cap="none" dirty="0" err="1">
                <a:solidFill>
                  <a:srgbClr val="000000"/>
                </a:solidFill>
                <a:latin typeface="Arial"/>
                <a:ea typeface="Arial"/>
                <a:cs typeface="Arial"/>
                <a:sym typeface="Arial"/>
              </a:rPr>
              <a:t>el</a:t>
            </a:r>
            <a:r>
              <a:rPr lang="en" sz="1100" b="0" i="0" u="none" strike="noStrike" cap="none" dirty="0">
                <a:solidFill>
                  <a:srgbClr val="000000"/>
                </a:solidFill>
                <a:latin typeface="Arial"/>
                <a:ea typeface="Arial"/>
                <a:cs typeface="Arial"/>
                <a:sym typeface="Arial"/>
              </a:rPr>
              <a:t> COVID, tales </a:t>
            </a:r>
            <a:r>
              <a:rPr lang="en" sz="1100" b="0" i="0" u="none" strike="noStrike" cap="none" dirty="0" err="1">
                <a:solidFill>
                  <a:srgbClr val="000000"/>
                </a:solidFill>
                <a:latin typeface="Arial"/>
                <a:ea typeface="Arial"/>
                <a:cs typeface="Arial"/>
                <a:sym typeface="Arial"/>
              </a:rPr>
              <a:t>como</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los</a:t>
            </a:r>
            <a:r>
              <a:rPr lang="en" sz="1100" b="0" i="0" u="none" strike="noStrike" cap="none" dirty="0">
                <a:solidFill>
                  <a:srgbClr val="000000"/>
                </a:solidFill>
                <a:latin typeface="Arial"/>
                <a:ea typeface="Arial"/>
                <a:cs typeface="Arial"/>
                <a:sym typeface="Arial"/>
              </a:rPr>
              <a:t> que </a:t>
            </a:r>
            <a:r>
              <a:rPr lang="en" sz="1100" b="0" i="0" u="none" strike="noStrike" cap="none" dirty="0" err="1">
                <a:solidFill>
                  <a:srgbClr val="000000"/>
                </a:solidFill>
                <a:latin typeface="Arial"/>
                <a:ea typeface="Arial"/>
                <a:cs typeface="Arial"/>
                <a:sym typeface="Arial"/>
              </a:rPr>
              <a:t>dicen</a:t>
            </a:r>
            <a:r>
              <a:rPr lang="en" sz="1100" b="0" i="0" u="none" strike="noStrike" cap="none" dirty="0">
                <a:solidFill>
                  <a:srgbClr val="000000"/>
                </a:solidFill>
                <a:latin typeface="Arial"/>
                <a:ea typeface="Arial"/>
                <a:cs typeface="Arial"/>
                <a:sym typeface="Arial"/>
              </a:rPr>
              <a:t> que la </a:t>
            </a:r>
            <a:r>
              <a:rPr lang="en" sz="1100" b="0" i="0" u="none" strike="noStrike" cap="none" dirty="0" err="1">
                <a:solidFill>
                  <a:srgbClr val="000000"/>
                </a:solidFill>
                <a:latin typeface="Arial"/>
                <a:ea typeface="Arial"/>
                <a:cs typeface="Arial"/>
                <a:sym typeface="Arial"/>
              </a:rPr>
              <a:t>vacuna</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va</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afectar</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su</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fertilidad</a:t>
            </a:r>
            <a:r>
              <a:rPr lang="en" sz="1100" b="0" i="0" u="none" strike="noStrike" cap="none" dirty="0">
                <a:solidFill>
                  <a:srgbClr val="000000"/>
                </a:solidFill>
                <a:latin typeface="Arial"/>
                <a:ea typeface="Arial"/>
                <a:cs typeface="Arial"/>
                <a:sym typeface="Arial"/>
              </a:rPr>
              <a:t>, que </a:t>
            </a:r>
            <a:r>
              <a:rPr lang="en" sz="1100" b="0" i="0" u="none" strike="noStrike" cap="none" dirty="0" err="1">
                <a:solidFill>
                  <a:srgbClr val="000000"/>
                </a:solidFill>
                <a:latin typeface="Arial"/>
                <a:ea typeface="Arial"/>
                <a:cs typeface="Arial"/>
                <a:sym typeface="Arial"/>
              </a:rPr>
              <a:t>modifica</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su</a:t>
            </a:r>
            <a:r>
              <a:rPr lang="en" sz="1100" b="0" i="0" u="none" strike="noStrike" cap="none" dirty="0">
                <a:solidFill>
                  <a:srgbClr val="000000"/>
                </a:solidFill>
                <a:latin typeface="Arial"/>
                <a:ea typeface="Arial"/>
                <a:cs typeface="Arial"/>
                <a:sym typeface="Arial"/>
              </a:rPr>
              <a:t> ADN, que </a:t>
            </a:r>
            <a:r>
              <a:rPr lang="en" sz="1100" b="0" i="0" u="none" strike="noStrike" cap="none" dirty="0" err="1">
                <a:solidFill>
                  <a:srgbClr val="000000"/>
                </a:solidFill>
                <a:latin typeface="Arial"/>
                <a:ea typeface="Arial"/>
                <a:cs typeface="Arial"/>
                <a:sym typeface="Arial"/>
              </a:rPr>
              <a:t>puede</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magnetizar</a:t>
            </a:r>
            <a:r>
              <a:rPr lang="en" sz="1100" b="0" i="0" u="none" strike="noStrike" cap="none" dirty="0">
                <a:solidFill>
                  <a:srgbClr val="000000"/>
                </a:solidFill>
                <a:latin typeface="Arial"/>
                <a:ea typeface="Arial"/>
                <a:cs typeface="Arial"/>
                <a:sym typeface="Arial"/>
              </a:rPr>
              <a:t>, o que </a:t>
            </a:r>
            <a:r>
              <a:rPr lang="en" sz="1100" b="0" i="0" u="none" strike="noStrike" cap="none" dirty="0" err="1">
                <a:solidFill>
                  <a:srgbClr val="000000"/>
                </a:solidFill>
                <a:latin typeface="Arial"/>
                <a:ea typeface="Arial"/>
                <a:cs typeface="Arial"/>
                <a:sym typeface="Arial"/>
              </a:rPr>
              <a:t>contiene</a:t>
            </a:r>
            <a:r>
              <a:rPr lang="en" sz="1100" b="0" i="0" u="none" strike="noStrike" cap="none" dirty="0">
                <a:solidFill>
                  <a:srgbClr val="000000"/>
                </a:solidFill>
                <a:latin typeface="Arial"/>
                <a:ea typeface="Arial"/>
                <a:cs typeface="Arial"/>
                <a:sym typeface="Arial"/>
              </a:rPr>
              <a:t> microchips, entre </a:t>
            </a:r>
            <a:r>
              <a:rPr lang="en" sz="1100" b="0" i="0" u="none" strike="noStrike" cap="none" dirty="0" err="1">
                <a:solidFill>
                  <a:srgbClr val="000000"/>
                </a:solidFill>
                <a:latin typeface="Arial"/>
                <a:ea typeface="Arial"/>
                <a:cs typeface="Arial"/>
                <a:sym typeface="Arial"/>
              </a:rPr>
              <a:t>muchos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otros</a:t>
            </a:r>
            <a:r>
              <a:rPr lang="en" sz="1100" b="0" i="0" u="none" strike="noStrike" cap="none" dirty="0">
                <a:solidFill>
                  <a:srgbClr val="000000"/>
                </a:solidFill>
                <a:latin typeface="Arial"/>
                <a:ea typeface="Arial"/>
                <a:cs typeface="Arial"/>
                <a:sym typeface="Arial"/>
              </a:rPr>
              <a:t>. Pero </a:t>
            </a:r>
            <a:r>
              <a:rPr lang="en" sz="1100" b="0" i="0" u="none" strike="noStrike" cap="none" dirty="0" err="1">
                <a:solidFill>
                  <a:srgbClr val="000000"/>
                </a:solidFill>
                <a:latin typeface="Arial"/>
                <a:ea typeface="Arial"/>
                <a:cs typeface="Arial"/>
                <a:sym typeface="Arial"/>
              </a:rPr>
              <a:t>podemos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aprender</a:t>
            </a:r>
            <a:r>
              <a:rPr lang="en" sz="1100" b="0" i="0" u="none" strike="noStrike" cap="none" dirty="0">
                <a:solidFill>
                  <a:srgbClr val="000000"/>
                </a:solidFill>
                <a:latin typeface="Arial"/>
                <a:ea typeface="Arial"/>
                <a:cs typeface="Arial"/>
                <a:sym typeface="Arial"/>
              </a:rPr>
              <a:t> a </a:t>
            </a:r>
            <a:r>
              <a:rPr lang="en" sz="1100" b="0" i="0" u="none" strike="noStrike" cap="none" dirty="0" err="1">
                <a:solidFill>
                  <a:srgbClr val="000000"/>
                </a:solidFill>
                <a:latin typeface="Arial"/>
                <a:ea typeface="Arial"/>
                <a:cs typeface="Arial"/>
                <a:sym typeface="Arial"/>
              </a:rPr>
              <a:t>distinguir</a:t>
            </a:r>
            <a:r>
              <a:rPr lang="en" sz="1100" b="0" i="0" u="none" strike="noStrike" cap="none" dirty="0">
                <a:solidFill>
                  <a:srgbClr val="000000"/>
                </a:solidFill>
                <a:latin typeface="Arial"/>
                <a:ea typeface="Arial"/>
                <a:cs typeface="Arial"/>
                <a:sym typeface="Arial"/>
              </a:rPr>
              <a:t> un </a:t>
            </a:r>
            <a:r>
              <a:rPr lang="en" sz="1100" b="0" i="0" u="none" strike="noStrike" cap="none" dirty="0" err="1">
                <a:solidFill>
                  <a:srgbClr val="000000"/>
                </a:solidFill>
                <a:latin typeface="Arial"/>
                <a:ea typeface="Arial"/>
                <a:cs typeface="Arial"/>
                <a:sym typeface="Arial"/>
              </a:rPr>
              <a:t>mito</a:t>
            </a:r>
            <a:r>
              <a:rPr lang="en" sz="1100" b="0" i="0" u="none" strike="noStrike" cap="none" dirty="0">
                <a:solidFill>
                  <a:srgbClr val="000000"/>
                </a:solidFill>
                <a:latin typeface="Arial"/>
                <a:ea typeface="Arial"/>
                <a:cs typeface="Arial"/>
                <a:sym typeface="Arial"/>
              </a:rPr>
              <a:t> o </a:t>
            </a:r>
            <a:r>
              <a:rPr lang="en" sz="1100" b="0" i="0" u="none" strike="noStrike" cap="none" dirty="0" err="1">
                <a:solidFill>
                  <a:srgbClr val="000000"/>
                </a:solidFill>
                <a:latin typeface="Arial"/>
                <a:ea typeface="Arial"/>
                <a:cs typeface="Arial"/>
                <a:sym typeface="Arial"/>
              </a:rPr>
              <a:t>desinformación</a:t>
            </a:r>
            <a:r>
              <a:rPr lang="en" sz="1100" b="0" i="0" u="none" strike="noStrike" cap="none" dirty="0">
                <a:solidFill>
                  <a:srgbClr val="000000"/>
                </a:solidFill>
                <a:latin typeface="Arial"/>
                <a:ea typeface="Arial"/>
                <a:cs typeface="Arial"/>
                <a:sym typeface="Arial"/>
              </a:rPr>
              <a:t> de la </a:t>
            </a:r>
            <a:r>
              <a:rPr lang="en" sz="1100" b="0" i="0" u="none" strike="noStrike" cap="none" dirty="0" err="1">
                <a:solidFill>
                  <a:srgbClr val="000000"/>
                </a:solidFill>
                <a:latin typeface="Arial"/>
                <a:ea typeface="Arial"/>
                <a:cs typeface="Arial"/>
                <a:sym typeface="Arial"/>
              </a:rPr>
              <a:t>información</a:t>
            </a:r>
            <a:r>
              <a:rPr lang="en" sz="1100" b="0" i="0" u="none" strike="noStrike" cap="none" dirty="0">
                <a:solidFill>
                  <a:srgbClr val="000000"/>
                </a:solidFill>
                <a:latin typeface="Arial"/>
                <a:ea typeface="Arial"/>
                <a:cs typeface="Arial"/>
                <a:sym typeface="Arial"/>
              </a:rPr>
              <a:t> factual.</a:t>
            </a:r>
            <a:endParaRPr dirty="0"/>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Es </a:t>
            </a:r>
            <a:r>
              <a:rPr lang="en" sz="1100" b="0" i="0" u="none" strike="noStrike" cap="none" dirty="0" err="1">
                <a:solidFill>
                  <a:srgbClr val="000000"/>
                </a:solidFill>
                <a:latin typeface="Arial"/>
                <a:ea typeface="Arial"/>
                <a:cs typeface="Arial"/>
                <a:sym typeface="Arial"/>
              </a:rPr>
              <a:t>importante</a:t>
            </a:r>
            <a:r>
              <a:rPr lang="en" sz="1100" b="0" i="0" u="none" strike="noStrike" cap="none" dirty="0">
                <a:solidFill>
                  <a:srgbClr val="000000"/>
                </a:solidFill>
                <a:latin typeface="Arial"/>
                <a:ea typeface="Arial"/>
                <a:cs typeface="Arial"/>
                <a:sym typeface="Arial"/>
              </a:rPr>
              <a:t> que </a:t>
            </a:r>
            <a:r>
              <a:rPr lang="en" sz="1100" b="0" i="0" u="none" strike="noStrike" cap="none" dirty="0" err="1">
                <a:solidFill>
                  <a:srgbClr val="000000"/>
                </a:solidFill>
                <a:latin typeface="Arial"/>
                <a:ea typeface="Arial"/>
                <a:cs typeface="Arial"/>
                <a:sym typeface="Arial"/>
              </a:rPr>
              <a:t>nos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preguntemos</a:t>
            </a:r>
            <a:r>
              <a:rPr lang="en" sz="1100" b="0" i="0" u="none" strike="noStrike" cap="none" dirty="0">
                <a:solidFill>
                  <a:srgbClr val="000000"/>
                </a:solidFill>
                <a:latin typeface="Arial"/>
                <a:ea typeface="Arial"/>
                <a:cs typeface="Arial"/>
                <a:sym typeface="Arial"/>
              </a:rPr>
              <a:t> lo </a:t>
            </a:r>
            <a:r>
              <a:rPr lang="en" sz="1100" b="0" i="0" u="none" strike="noStrike" cap="none" dirty="0" err="1">
                <a:solidFill>
                  <a:srgbClr val="000000"/>
                </a:solidFill>
                <a:latin typeface="Arial"/>
                <a:ea typeface="Arial"/>
                <a:cs typeface="Arial"/>
                <a:sym typeface="Arial"/>
              </a:rPr>
              <a:t>siguiente</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sobre</a:t>
            </a:r>
            <a:r>
              <a:rPr lang="en" sz="1100" b="0" i="0" u="none" strike="noStrike" cap="none" dirty="0">
                <a:solidFill>
                  <a:srgbClr val="000000"/>
                </a:solidFill>
                <a:latin typeface="Arial"/>
                <a:ea typeface="Arial"/>
                <a:cs typeface="Arial"/>
                <a:sym typeface="Arial"/>
              </a:rPr>
              <a:t> la </a:t>
            </a:r>
            <a:r>
              <a:rPr lang="en" sz="1100" b="0" i="0" u="none" strike="noStrike" cap="none" dirty="0" err="1">
                <a:solidFill>
                  <a:srgbClr val="000000"/>
                </a:solidFill>
                <a:latin typeface="Arial"/>
                <a:ea typeface="Arial"/>
                <a:cs typeface="Arial"/>
                <a:sym typeface="Arial"/>
              </a:rPr>
              <a:t>información</a:t>
            </a:r>
            <a:r>
              <a:rPr lang="en" sz="1100" b="0" i="0" u="none" strike="noStrike" cap="none" dirty="0">
                <a:solidFill>
                  <a:srgbClr val="000000"/>
                </a:solidFill>
                <a:latin typeface="Arial"/>
                <a:ea typeface="Arial"/>
                <a:cs typeface="Arial"/>
                <a:sym typeface="Arial"/>
              </a:rPr>
              <a:t> que </a:t>
            </a:r>
            <a:r>
              <a:rPr lang="en" sz="1100" b="0" i="0" u="none" strike="noStrike" cap="none" dirty="0" err="1">
                <a:solidFill>
                  <a:srgbClr val="000000"/>
                </a:solidFill>
                <a:latin typeface="Arial"/>
                <a:ea typeface="Arial"/>
                <a:cs typeface="Arial"/>
                <a:sym typeface="Arial"/>
              </a:rPr>
              <a:t>recibimos</a:t>
            </a:r>
            <a:r>
              <a:rPr lang="en" sz="1100" b="0" i="0" u="none" strike="noStrike" cap="none" dirty="0">
                <a:solidFill>
                  <a:srgbClr val="000000"/>
                </a:solidFill>
                <a:latin typeface="Arial"/>
                <a:ea typeface="Arial"/>
                <a:cs typeface="Arial"/>
                <a:sym typeface="Arial"/>
              </a:rPr>
              <a:t> y que </a:t>
            </a:r>
            <a:r>
              <a:rPr lang="en" sz="1100" b="0" i="0" u="none" strike="noStrike" cap="none" dirty="0" err="1">
                <a:solidFill>
                  <a:srgbClr val="000000"/>
                </a:solidFill>
                <a:latin typeface="Arial"/>
                <a:ea typeface="Arial"/>
                <a:cs typeface="Arial"/>
                <a:sym typeface="Arial"/>
              </a:rPr>
              <a:t>compartimos</a:t>
            </a:r>
            <a:r>
              <a:rPr lang="en" sz="1100" b="0" i="0" u="none" strike="noStrike" cap="none" dirty="0">
                <a:solidFill>
                  <a:srgbClr val="000000"/>
                </a:solidFill>
                <a:latin typeface="Arial"/>
                <a:ea typeface="Arial"/>
                <a:cs typeface="Arial"/>
                <a:sym typeface="Arial"/>
              </a:rPr>
              <a:t>:</a:t>
            </a:r>
            <a:endParaRPr dirty="0"/>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a:t>
            </a:r>
            <a:r>
              <a:rPr lang="en" sz="1100" b="0" i="0" u="none" strike="noStrike" cap="none" dirty="0" err="1">
                <a:solidFill>
                  <a:srgbClr val="000000"/>
                </a:solidFill>
                <a:latin typeface="Arial"/>
                <a:ea typeface="Arial"/>
                <a:cs typeface="Arial"/>
                <a:sym typeface="Arial"/>
              </a:rPr>
              <a:t>Quién</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envió</a:t>
            </a:r>
            <a:r>
              <a:rPr lang="en" sz="1100" b="0" i="0" u="none" strike="noStrike" cap="none" dirty="0">
                <a:solidFill>
                  <a:srgbClr val="000000"/>
                </a:solidFill>
                <a:latin typeface="Arial"/>
                <a:ea typeface="Arial"/>
                <a:cs typeface="Arial"/>
                <a:sym typeface="Arial"/>
              </a:rPr>
              <a:t> la </a:t>
            </a:r>
            <a:r>
              <a:rPr lang="en" sz="1100" b="0" i="0" u="none" strike="noStrike" cap="none" dirty="0" err="1">
                <a:solidFill>
                  <a:srgbClr val="000000"/>
                </a:solidFill>
                <a:latin typeface="Arial"/>
                <a:ea typeface="Arial"/>
                <a:cs typeface="Arial"/>
                <a:sym typeface="Arial"/>
              </a:rPr>
              <a:t>información</a:t>
            </a:r>
            <a:r>
              <a:rPr lang="en" sz="1100" b="0" i="0" u="none" strike="noStrike" cap="none" dirty="0">
                <a:solidFill>
                  <a:srgbClr val="000000"/>
                </a:solidFill>
                <a:latin typeface="Arial"/>
                <a:ea typeface="Arial"/>
                <a:cs typeface="Arial"/>
                <a:sym typeface="Arial"/>
              </a:rPr>
              <a:t>? ¿De </a:t>
            </a:r>
            <a:r>
              <a:rPr lang="en" sz="1100" b="0" i="0" u="none" strike="noStrike" cap="none" dirty="0" err="1">
                <a:solidFill>
                  <a:srgbClr val="000000"/>
                </a:solidFill>
                <a:latin typeface="Arial"/>
                <a:ea typeface="Arial"/>
                <a:cs typeface="Arial"/>
                <a:sym typeface="Arial"/>
              </a:rPr>
              <a:t>qué</a:t>
            </a:r>
            <a:r>
              <a:rPr lang="en" sz="1100" b="0" i="0" u="none" strike="noStrike" cap="none" dirty="0">
                <a:solidFill>
                  <a:srgbClr val="000000"/>
                </a:solidFill>
                <a:latin typeface="Arial"/>
                <a:ea typeface="Arial"/>
                <a:cs typeface="Arial"/>
                <a:sym typeface="Arial"/>
              </a:rPr>
              <a:t> se </a:t>
            </a:r>
            <a:r>
              <a:rPr lang="en" sz="1100" b="0" i="0" u="none" strike="noStrike" cap="none" dirty="0" err="1">
                <a:solidFill>
                  <a:srgbClr val="000000"/>
                </a:solidFill>
                <a:latin typeface="Arial"/>
                <a:ea typeface="Arial"/>
                <a:cs typeface="Arial"/>
                <a:sym typeface="Arial"/>
              </a:rPr>
              <a:t>trata</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el</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mensaje</a:t>
            </a:r>
            <a:r>
              <a:rPr lang="en" sz="1100" b="0" i="0" u="none" strike="noStrike" cap="none" dirty="0">
                <a:solidFill>
                  <a:srgbClr val="000000"/>
                </a:solidFill>
                <a:latin typeface="Arial"/>
                <a:ea typeface="Arial"/>
                <a:cs typeface="Arial"/>
                <a:sym typeface="Arial"/>
              </a:rPr>
              <a:t>? ¿Es real la imagen? ¿</a:t>
            </a:r>
            <a:r>
              <a:rPr lang="en" sz="1100" b="0" i="0" u="none" strike="noStrike" cap="none" dirty="0" err="1">
                <a:solidFill>
                  <a:srgbClr val="000000"/>
                </a:solidFill>
                <a:latin typeface="Arial"/>
                <a:ea typeface="Arial"/>
                <a:cs typeface="Arial"/>
                <a:sym typeface="Arial"/>
              </a:rPr>
              <a:t>Viene</a:t>
            </a:r>
            <a:r>
              <a:rPr lang="en" sz="1100" b="0" i="0" u="none" strike="noStrike" cap="none" dirty="0">
                <a:solidFill>
                  <a:srgbClr val="000000"/>
                </a:solidFill>
                <a:latin typeface="Arial"/>
                <a:ea typeface="Arial"/>
                <a:cs typeface="Arial"/>
                <a:sym typeface="Arial"/>
              </a:rPr>
              <a:t> de </a:t>
            </a:r>
            <a:r>
              <a:rPr lang="en" sz="1100" b="0" i="0" u="none" strike="noStrike" cap="none" dirty="0" err="1">
                <a:solidFill>
                  <a:srgbClr val="000000"/>
                </a:solidFill>
                <a:latin typeface="Arial"/>
                <a:ea typeface="Arial"/>
                <a:cs typeface="Arial"/>
                <a:sym typeface="Arial"/>
              </a:rPr>
              <a:t>una</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fuente</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confiable</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Dónde</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obtuvieron</a:t>
            </a:r>
            <a:r>
              <a:rPr lang="en" sz="1100" b="0" i="0" u="none" strike="noStrike" cap="none" dirty="0">
                <a:solidFill>
                  <a:srgbClr val="000000"/>
                </a:solidFill>
                <a:latin typeface="Arial"/>
                <a:ea typeface="Arial"/>
                <a:cs typeface="Arial"/>
                <a:sym typeface="Arial"/>
              </a:rPr>
              <a:t> la </a:t>
            </a:r>
            <a:r>
              <a:rPr lang="en" sz="1100" b="0" i="0" u="none" strike="noStrike" cap="none" dirty="0" err="1">
                <a:solidFill>
                  <a:srgbClr val="000000"/>
                </a:solidFill>
                <a:latin typeface="Arial"/>
                <a:ea typeface="Arial"/>
                <a:cs typeface="Arial"/>
                <a:sym typeface="Arial"/>
              </a:rPr>
              <a:t>información</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Cuál</a:t>
            </a:r>
            <a:r>
              <a:rPr lang="en" sz="1100" b="0" i="0" u="none" strike="noStrike" cap="none" dirty="0">
                <a:solidFill>
                  <a:srgbClr val="000000"/>
                </a:solidFill>
                <a:latin typeface="Arial"/>
                <a:ea typeface="Arial"/>
                <a:cs typeface="Arial"/>
                <a:sym typeface="Arial"/>
              </a:rPr>
              <a:t> es </a:t>
            </a:r>
            <a:r>
              <a:rPr lang="en" sz="1100" b="0" i="0" u="none" strike="noStrike" cap="none" dirty="0" err="1">
                <a:solidFill>
                  <a:srgbClr val="000000"/>
                </a:solidFill>
                <a:latin typeface="Arial"/>
                <a:ea typeface="Arial"/>
                <a:cs typeface="Arial"/>
                <a:sym typeface="Arial"/>
              </a:rPr>
              <a:t>el</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propósito</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Cuál</a:t>
            </a:r>
            <a:r>
              <a:rPr lang="en" sz="1100" b="0" i="0" u="none" strike="noStrike" cap="none" dirty="0">
                <a:solidFill>
                  <a:srgbClr val="000000"/>
                </a:solidFill>
                <a:latin typeface="Arial"/>
                <a:ea typeface="Arial"/>
                <a:cs typeface="Arial"/>
                <a:sym typeface="Arial"/>
              </a:rPr>
              <a:t> es la </a:t>
            </a:r>
            <a:r>
              <a:rPr lang="en" sz="1100" b="0" i="0" u="none" strike="noStrike" cap="none" dirty="0" err="1">
                <a:solidFill>
                  <a:srgbClr val="000000"/>
                </a:solidFill>
                <a:latin typeface="Arial"/>
                <a:ea typeface="Arial"/>
                <a:cs typeface="Arial"/>
                <a:sym typeface="Arial"/>
              </a:rPr>
              <a:t>experiencia</a:t>
            </a:r>
            <a:r>
              <a:rPr lang="en" sz="1100" b="0" i="0" u="none" strike="noStrike" cap="none" dirty="0">
                <a:solidFill>
                  <a:srgbClr val="000000"/>
                </a:solidFill>
                <a:latin typeface="Arial"/>
                <a:ea typeface="Arial"/>
                <a:cs typeface="Arial"/>
                <a:sym typeface="Arial"/>
              </a:rPr>
              <a:t> del </a:t>
            </a:r>
            <a:r>
              <a:rPr lang="en" sz="1100" b="0" i="0" u="none" strike="noStrike" cap="none" dirty="0" err="1">
                <a:solidFill>
                  <a:srgbClr val="000000"/>
                </a:solidFill>
                <a:latin typeface="Arial"/>
                <a:ea typeface="Arial"/>
                <a:cs typeface="Arial"/>
                <a:sym typeface="Arial"/>
              </a:rPr>
              <a:t>autor</a:t>
            </a:r>
            <a:r>
              <a:rPr lang="en" sz="1100" b="0" i="0" u="none" strike="noStrike" cap="none" dirty="0">
                <a:solidFill>
                  <a:srgbClr val="000000"/>
                </a:solidFill>
                <a:latin typeface="Arial"/>
                <a:ea typeface="Arial"/>
                <a:cs typeface="Arial"/>
                <a:sym typeface="Arial"/>
              </a:rPr>
              <a:t>? Entre </a:t>
            </a:r>
            <a:r>
              <a:rPr lang="en" sz="1100" b="0" i="0" u="none" strike="noStrike" cap="none" dirty="0" err="1">
                <a:solidFill>
                  <a:srgbClr val="000000"/>
                </a:solidFill>
                <a:latin typeface="Arial"/>
                <a:ea typeface="Arial"/>
                <a:cs typeface="Arial"/>
                <a:sym typeface="Arial"/>
              </a:rPr>
              <a:t>otros</a:t>
            </a:r>
            <a:r>
              <a:rPr lang="en" sz="1100" b="0" i="0" u="none" strike="noStrike" cap="none" dirty="0">
                <a:solidFill>
                  <a:srgbClr val="000000"/>
                </a:solidFill>
                <a:latin typeface="Arial"/>
                <a:ea typeface="Arial"/>
                <a:cs typeface="Arial"/>
                <a:sym typeface="Arial"/>
              </a:rPr>
              <a:t>. </a:t>
            </a:r>
            <a:r>
              <a:rPr lang="en" sz="1100" b="1" i="0" u="none" strike="noStrike" cap="none" dirty="0">
                <a:solidFill>
                  <a:srgbClr val="000000"/>
                </a:solidFill>
                <a:latin typeface="Arial"/>
                <a:ea typeface="Arial"/>
                <a:cs typeface="Arial"/>
                <a:sym typeface="Arial"/>
              </a:rPr>
              <a:t>NO CIRCULE INFORMACIÓN QUE NO SEA VERDADERA.</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Fuentes de </a:t>
            </a:r>
            <a:r>
              <a:rPr lang="en" sz="1100" b="1" i="0" u="none" strike="noStrike" cap="none" dirty="0" err="1">
                <a:solidFill>
                  <a:srgbClr val="000000"/>
                </a:solidFill>
                <a:latin typeface="Arial"/>
                <a:ea typeface="Arial"/>
                <a:cs typeface="Arial"/>
                <a:sym typeface="Arial"/>
              </a:rPr>
              <a:t>Información</a:t>
            </a:r>
            <a:r>
              <a:rPr lang="en" sz="1100" b="1" i="0" u="none" strike="noStrike" cap="none" dirty="0">
                <a:solidFill>
                  <a:srgbClr val="000000"/>
                </a:solidFill>
                <a:latin typeface="Arial"/>
                <a:ea typeface="Arial"/>
                <a:cs typeface="Arial"/>
                <a:sym typeface="Arial"/>
              </a:rPr>
              <a:t>: </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sng" strike="noStrike" cap="non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https://juntossipodemos.hhs.gov/recursos-para-llegarle-la-comunidad/como-enfrentar-las-ideas-erroneas-sobre-las-vacunas-contra-el</a:t>
            </a:r>
            <a:endParaRPr sz="1100" b="0" i="0" u="none" strike="noStrike" cap="none" dirty="0">
              <a:solidFill>
                <a:srgbClr val="000000"/>
              </a:solidFill>
              <a:latin typeface="Arial"/>
              <a:ea typeface="Arial"/>
              <a:cs typeface="Arial"/>
              <a:sym typeface="Arial"/>
            </a:endParaRPr>
          </a:p>
          <a:p>
            <a:pPr marL="0" lvl="0" indent="0" algn="l" rtl="0">
              <a:lnSpc>
                <a:spcPct val="100000"/>
              </a:lnSpc>
              <a:spcBef>
                <a:spcPts val="800"/>
              </a:spcBef>
              <a:spcAft>
                <a:spcPts val="0"/>
              </a:spcAft>
              <a:buSzPts val="11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1" i="0" u="none" strike="noStrike" cap="none" dirty="0" err="1">
                <a:solidFill>
                  <a:srgbClr val="000000"/>
                </a:solidFill>
                <a:latin typeface="+mn-lt"/>
                <a:ea typeface="Arial"/>
                <a:cs typeface="Arial"/>
                <a:sym typeface="Arial"/>
              </a:rPr>
              <a:t>Dinámica</a:t>
            </a:r>
            <a:r>
              <a:rPr lang="en" sz="1100" b="1" i="0" u="none" strike="noStrike" cap="none" dirty="0">
                <a:solidFill>
                  <a:srgbClr val="000000"/>
                </a:solidFill>
                <a:latin typeface="+mn-lt"/>
                <a:ea typeface="Arial"/>
                <a:cs typeface="Arial"/>
                <a:sym typeface="Arial"/>
              </a:rPr>
              <a:t> con </a:t>
            </a:r>
            <a:r>
              <a:rPr lang="en" sz="1100" b="1" i="0" u="none" strike="noStrike" cap="none" dirty="0" err="1">
                <a:solidFill>
                  <a:srgbClr val="000000"/>
                </a:solidFill>
                <a:latin typeface="+mn-lt"/>
                <a:ea typeface="Arial"/>
                <a:cs typeface="Arial"/>
                <a:sym typeface="Arial"/>
              </a:rPr>
              <a:t>el</a:t>
            </a:r>
            <a:r>
              <a:rPr lang="en" sz="1100" b="1" i="0" u="none" strike="noStrike" cap="none" dirty="0">
                <a:solidFill>
                  <a:srgbClr val="000000"/>
                </a:solidFill>
                <a:latin typeface="+mn-lt"/>
                <a:ea typeface="Arial"/>
                <a:cs typeface="Arial"/>
                <a:sym typeface="Arial"/>
              </a:rPr>
              <a:t> </a:t>
            </a:r>
            <a:r>
              <a:rPr lang="en" sz="1100" b="1" i="0" u="none" strike="noStrike" cap="none" dirty="0" err="1">
                <a:solidFill>
                  <a:srgbClr val="000000"/>
                </a:solidFill>
                <a:latin typeface="+mn-lt"/>
                <a:ea typeface="Arial"/>
                <a:cs typeface="Arial"/>
                <a:sym typeface="Arial"/>
              </a:rPr>
              <a:t>público</a:t>
            </a:r>
            <a:r>
              <a:rPr lang="en" sz="1100" b="1" i="0" u="none" strike="noStrike" cap="none" dirty="0">
                <a:solidFill>
                  <a:srgbClr val="000000"/>
                </a:solidFill>
                <a:latin typeface="+mn-lt"/>
                <a:ea typeface="Arial"/>
                <a:cs typeface="Arial"/>
                <a:sym typeface="Arial"/>
              </a:rPr>
              <a:t>:</a:t>
            </a:r>
            <a:endParaRPr sz="1100" b="0"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mn-lt"/>
                <a:ea typeface="Arial"/>
                <a:cs typeface="Arial"/>
                <a:sym typeface="Arial"/>
              </a:rPr>
              <a:t>Les </a:t>
            </a:r>
            <a:r>
              <a:rPr lang="en" sz="1100" b="0" i="0" u="none" strike="noStrike" cap="none" dirty="0" err="1">
                <a:solidFill>
                  <a:srgbClr val="000000"/>
                </a:solidFill>
                <a:latin typeface="+mn-lt"/>
                <a:ea typeface="Arial"/>
                <a:cs typeface="Arial"/>
                <a:sym typeface="Arial"/>
              </a:rPr>
              <a:t>voy</a:t>
            </a:r>
            <a:r>
              <a:rPr lang="en" sz="1100" b="0" i="0" u="none" strike="noStrike" cap="none" dirty="0">
                <a:solidFill>
                  <a:srgbClr val="000000"/>
                </a:solidFill>
                <a:latin typeface="+mn-lt"/>
                <a:ea typeface="Arial"/>
                <a:cs typeface="Arial"/>
                <a:sym typeface="Arial"/>
              </a:rPr>
              <a:t> a leer </a:t>
            </a:r>
            <a:r>
              <a:rPr lang="en" sz="1100" b="0" i="0" u="none" strike="noStrike" cap="none" dirty="0" err="1">
                <a:solidFill>
                  <a:srgbClr val="000000"/>
                </a:solidFill>
                <a:latin typeface="+mn-lt"/>
                <a:ea typeface="Arial"/>
                <a:cs typeface="Arial"/>
                <a:sym typeface="Arial"/>
              </a:rPr>
              <a:t>una</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oración</a:t>
            </a:r>
            <a:r>
              <a:rPr lang="en" sz="1100" b="0" i="0" u="none" strike="noStrike" cap="none" dirty="0">
                <a:solidFill>
                  <a:srgbClr val="000000"/>
                </a:solidFill>
                <a:latin typeface="+mn-lt"/>
                <a:ea typeface="Arial"/>
                <a:cs typeface="Arial"/>
                <a:sym typeface="Arial"/>
              </a:rPr>
              <a:t> y </a:t>
            </a:r>
            <a:r>
              <a:rPr lang="en" sz="1100" b="0" i="0" u="none" strike="noStrike" cap="none" dirty="0" err="1">
                <a:solidFill>
                  <a:srgbClr val="000000"/>
                </a:solidFill>
                <a:latin typeface="+mn-lt"/>
                <a:ea typeface="Arial"/>
                <a:cs typeface="Arial"/>
                <a:sym typeface="Arial"/>
              </a:rPr>
              <a:t>ustedes</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díganme</a:t>
            </a:r>
            <a:r>
              <a:rPr lang="en" sz="1100" b="0" i="0" u="none" strike="noStrike" cap="none" dirty="0">
                <a:solidFill>
                  <a:srgbClr val="000000"/>
                </a:solidFill>
                <a:latin typeface="+mn-lt"/>
                <a:ea typeface="Arial"/>
                <a:cs typeface="Arial"/>
                <a:sym typeface="Arial"/>
              </a:rPr>
              <a:t> </a:t>
            </a:r>
            <a:r>
              <a:rPr lang="en" sz="1100" b="0" i="0" u="none" strike="noStrike" cap="none" dirty="0" err="1">
                <a:solidFill>
                  <a:srgbClr val="000000"/>
                </a:solidFill>
                <a:latin typeface="+mn-lt"/>
                <a:ea typeface="Arial"/>
                <a:cs typeface="Arial"/>
                <a:sym typeface="Arial"/>
              </a:rPr>
              <a:t>si</a:t>
            </a:r>
            <a:r>
              <a:rPr lang="en" sz="1100" b="0" i="0" u="none" strike="noStrike" cap="none" dirty="0">
                <a:solidFill>
                  <a:srgbClr val="000000"/>
                </a:solidFill>
                <a:latin typeface="+mn-lt"/>
                <a:ea typeface="Arial"/>
                <a:cs typeface="Arial"/>
                <a:sym typeface="Arial"/>
              </a:rPr>
              <a:t> es </a:t>
            </a:r>
            <a:r>
              <a:rPr lang="en" sz="1100" b="0" i="0" u="none" strike="noStrike" cap="none" dirty="0" err="1">
                <a:solidFill>
                  <a:srgbClr val="000000"/>
                </a:solidFill>
                <a:latin typeface="+mn-lt"/>
                <a:ea typeface="Arial"/>
                <a:cs typeface="Arial"/>
                <a:sym typeface="Arial"/>
              </a:rPr>
              <a:t>cierta</a:t>
            </a:r>
            <a:r>
              <a:rPr lang="en" sz="1100" b="0" i="0" u="none" strike="noStrike" cap="none" dirty="0">
                <a:solidFill>
                  <a:srgbClr val="000000"/>
                </a:solidFill>
                <a:latin typeface="+mn-lt"/>
                <a:ea typeface="Arial"/>
                <a:cs typeface="Arial"/>
                <a:sym typeface="Arial"/>
              </a:rPr>
              <a:t> o falsa. </a:t>
            </a:r>
            <a:endParaRPr lang="en" sz="1100" b="0" i="0" u="none" strike="noStrike" cap="none" dirty="0">
              <a:solidFill>
                <a:srgbClr val="000000"/>
              </a:solidFill>
              <a:effectLst/>
              <a:latin typeface="+mn-lt"/>
              <a:ea typeface="Arial"/>
              <a:cs typeface="Arial"/>
              <a:sym typeface="Arial"/>
            </a:endParaRPr>
          </a:p>
          <a:p>
            <a:pPr marL="158750" lvl="0" indent="0" algn="l" rtl="0">
              <a:lnSpc>
                <a:spcPct val="100000"/>
              </a:lnSpc>
              <a:spcBef>
                <a:spcPts val="0"/>
              </a:spcBef>
              <a:spcAft>
                <a:spcPts val="0"/>
              </a:spcAft>
              <a:buSzPts val="1100"/>
              <a:buNone/>
            </a:pPr>
            <a:endParaRPr lang="en" sz="1100" b="0" i="0" u="none" strike="noStrike" cap="none" dirty="0">
              <a:solidFill>
                <a:srgbClr val="000000"/>
              </a:solidFill>
              <a:effectLst/>
              <a:latin typeface="+mn-lt"/>
              <a:ea typeface="Noto Sans Symbols"/>
              <a:cs typeface="Arial"/>
              <a:sym typeface="Arial"/>
            </a:endParaRPr>
          </a:p>
          <a:p>
            <a:pPr marL="158750" lvl="0" indent="0" algn="l" rtl="0">
              <a:lnSpc>
                <a:spcPct val="100000"/>
              </a:lnSpc>
              <a:spcBef>
                <a:spcPts val="0"/>
              </a:spcBef>
              <a:spcAft>
                <a:spcPts val="0"/>
              </a:spcAft>
              <a:buSzPts val="1100"/>
              <a:buNone/>
            </a:pPr>
            <a:endParaRPr lang="en" sz="1100" b="0" i="0" u="none" strike="noStrike" cap="none" dirty="0">
              <a:solidFill>
                <a:srgbClr val="000000"/>
              </a:solidFill>
              <a:effectLst/>
              <a:latin typeface="+mn-lt"/>
              <a:ea typeface="Noto Sans Symbols"/>
              <a:cs typeface="Arial"/>
              <a:sym typeface="Arial"/>
            </a:endParaRPr>
          </a:p>
          <a:p>
            <a:pPr marL="457200" lvl="0" indent="-298450" algn="l" rtl="0">
              <a:lnSpc>
                <a:spcPct val="100000"/>
              </a:lnSpc>
              <a:spcBef>
                <a:spcPts val="0"/>
              </a:spcBef>
              <a:spcAft>
                <a:spcPts val="0"/>
              </a:spcAft>
              <a:buSzPts val="1100"/>
            </a:pPr>
            <a:r>
              <a:rPr lang="es-ES" sz="1100" b="0" i="1" dirty="0">
                <a:solidFill>
                  <a:srgbClr val="002BFE"/>
                </a:solidFill>
                <a:effectLst/>
                <a:latin typeface="+mn-lt"/>
                <a:ea typeface="Noto Sans Symbols"/>
                <a:cs typeface="Noto Sans Symbols"/>
              </a:rPr>
              <a:t>Es demasiado tarde para ponerse la primera vacuna contra el COVID. </a:t>
            </a:r>
            <a:r>
              <a:rPr lang="en-US" sz="1100" b="0" i="1" dirty="0">
                <a:solidFill>
                  <a:srgbClr val="002BFE"/>
                </a:solidFill>
                <a:effectLst/>
                <a:latin typeface="+mn-lt"/>
                <a:ea typeface="Noto Sans Symbols"/>
                <a:cs typeface="Noto Sans Symbols"/>
              </a:rPr>
              <a:t>¿</a:t>
            </a:r>
            <a:r>
              <a:rPr lang="en-US" sz="1100" b="0" i="1" dirty="0" err="1">
                <a:solidFill>
                  <a:srgbClr val="002BFE"/>
                </a:solidFill>
                <a:effectLst/>
                <a:latin typeface="+mn-lt"/>
                <a:ea typeface="Noto Sans Symbols"/>
                <a:cs typeface="Noto Sans Symbols"/>
              </a:rPr>
              <a:t>Verdadero</a:t>
            </a:r>
            <a:r>
              <a:rPr lang="en-US" sz="1100" b="0" i="1" dirty="0">
                <a:solidFill>
                  <a:srgbClr val="002BFE"/>
                </a:solidFill>
                <a:effectLst/>
                <a:latin typeface="+mn-lt"/>
                <a:ea typeface="Noto Sans Symbols"/>
                <a:cs typeface="Noto Sans Symbols"/>
              </a:rPr>
              <a:t> o </a:t>
            </a:r>
            <a:r>
              <a:rPr lang="en-US" sz="1100" b="0" i="1" dirty="0" err="1">
                <a:solidFill>
                  <a:srgbClr val="002BFE"/>
                </a:solidFill>
                <a:effectLst/>
                <a:latin typeface="+mn-lt"/>
                <a:ea typeface="Noto Sans Symbols"/>
                <a:cs typeface="Noto Sans Symbols"/>
              </a:rPr>
              <a:t>falso</a:t>
            </a:r>
            <a:r>
              <a:rPr lang="en-US" sz="1100" b="0" i="1" dirty="0">
                <a:solidFill>
                  <a:srgbClr val="002BFE"/>
                </a:solidFill>
                <a:effectLst/>
                <a:latin typeface="+mn-lt"/>
                <a:ea typeface="Noto Sans Symbols"/>
                <a:cs typeface="Noto Sans Symbols"/>
              </a:rPr>
              <a:t>?</a:t>
            </a:r>
            <a:endParaRPr lang="en-ES" sz="1100" b="0" i="1" dirty="0">
              <a:solidFill>
                <a:srgbClr val="000000"/>
              </a:solidFill>
              <a:effectLst/>
              <a:latin typeface="+mn-lt"/>
              <a:ea typeface="Noto Sans Symbols"/>
              <a:cs typeface="Noto Sans Symbols"/>
            </a:endParaRPr>
          </a:p>
          <a:p>
            <a:pPr marL="158750" lvl="0" indent="0" algn="l" rtl="0">
              <a:lnSpc>
                <a:spcPct val="100000"/>
              </a:lnSpc>
              <a:spcBef>
                <a:spcPts val="0"/>
              </a:spcBef>
              <a:spcAft>
                <a:spcPts val="0"/>
              </a:spcAft>
              <a:buSzPts val="1100"/>
              <a:buNone/>
            </a:pPr>
            <a:r>
              <a:rPr lang="en-ES" sz="1100" b="1" dirty="0">
                <a:solidFill>
                  <a:srgbClr val="000000"/>
                </a:solidFill>
                <a:effectLst/>
                <a:latin typeface="+mn-lt"/>
                <a:ea typeface="Noto Sans Symbols"/>
                <a:cs typeface="Noto Sans Symbols"/>
              </a:rPr>
              <a:t>-</a:t>
            </a:r>
            <a:r>
              <a:rPr lang="es-ES" sz="1100" b="1" dirty="0">
                <a:solidFill>
                  <a:srgbClr val="002BFE"/>
                </a:solidFill>
                <a:effectLst/>
                <a:latin typeface="+mn-lt"/>
                <a:ea typeface="Noto Sans Symbols"/>
                <a:cs typeface="Noto Sans Symbols"/>
              </a:rPr>
              <a:t>Falso. </a:t>
            </a:r>
            <a:r>
              <a:rPr lang="es-ES" sz="1100" dirty="0">
                <a:solidFill>
                  <a:srgbClr val="002BFE"/>
                </a:solidFill>
                <a:effectLst/>
                <a:latin typeface="+mn-lt"/>
                <a:ea typeface="Noto Sans Symbols"/>
                <a:cs typeface="Noto Sans Symbols"/>
              </a:rPr>
              <a:t>Actualmente, todas las vacunas están disponibles para todas las personas que cumplen los requisitos, y vamos a repasar dónde se pueden encontrar las vacunas.</a:t>
            </a:r>
            <a:endParaRPr lang="en-ES" sz="1100" dirty="0">
              <a:effectLst/>
              <a:latin typeface="+mn-lt"/>
              <a:ea typeface="Noto Sans Symbols"/>
              <a:cs typeface="Noto Sans Symbols"/>
            </a:endParaRPr>
          </a:p>
          <a:p>
            <a:pPr marL="158750" lvl="0" indent="0" algn="l" rtl="0">
              <a:lnSpc>
                <a:spcPct val="100000"/>
              </a:lnSpc>
              <a:spcBef>
                <a:spcPts val="0"/>
              </a:spcBef>
              <a:spcAft>
                <a:spcPts val="0"/>
              </a:spcAft>
              <a:buSzPts val="1100"/>
              <a:buNone/>
            </a:pPr>
            <a:endParaRPr sz="1100" b="0" i="1" u="none" strike="noStrike" cap="none" dirty="0">
              <a:solidFill>
                <a:srgbClr val="000000"/>
              </a:solidFill>
              <a:latin typeface="+mn-lt"/>
              <a:ea typeface="Arial"/>
              <a:cs typeface="Arial"/>
              <a:sym typeface="Arial"/>
            </a:endParaRPr>
          </a:p>
          <a:p>
            <a:pPr marL="457200" lvl="0" indent="-298450" algn="l" rtl="0">
              <a:lnSpc>
                <a:spcPct val="100000"/>
              </a:lnSpc>
              <a:spcBef>
                <a:spcPts val="0"/>
              </a:spcBef>
              <a:spcAft>
                <a:spcPts val="0"/>
              </a:spcAft>
              <a:buSzPts val="1100"/>
              <a:buChar char="●"/>
            </a:pPr>
            <a:r>
              <a:rPr lang="en" sz="1100" b="0" i="1" u="none" strike="noStrike" cap="none" dirty="0">
                <a:solidFill>
                  <a:srgbClr val="000000"/>
                </a:solidFill>
                <a:latin typeface="+mn-lt"/>
                <a:ea typeface="Arial"/>
                <a:cs typeface="Arial"/>
                <a:sym typeface="Arial"/>
              </a:rPr>
              <a:t>La </a:t>
            </a:r>
            <a:r>
              <a:rPr lang="en" sz="1100" b="0" i="1" u="none" strike="noStrike" cap="none" dirty="0" err="1">
                <a:solidFill>
                  <a:srgbClr val="000000"/>
                </a:solidFill>
                <a:latin typeface="+mn-lt"/>
                <a:ea typeface="Arial"/>
                <a:cs typeface="Arial"/>
                <a:sym typeface="Arial"/>
              </a:rPr>
              <a:t>vacuna</a:t>
            </a:r>
            <a:r>
              <a:rPr lang="en" sz="1100" b="0" i="1" u="none" strike="noStrike" cap="none" dirty="0">
                <a:solidFill>
                  <a:srgbClr val="000000"/>
                </a:solidFill>
                <a:latin typeface="+mn-lt"/>
                <a:ea typeface="Arial"/>
                <a:cs typeface="Arial"/>
                <a:sym typeface="Arial"/>
              </a:rPr>
              <a:t> contra </a:t>
            </a:r>
            <a:r>
              <a:rPr lang="en" sz="1100" b="0" i="1" u="none" strike="noStrike" cap="none" dirty="0" err="1">
                <a:solidFill>
                  <a:srgbClr val="000000"/>
                </a:solidFill>
                <a:latin typeface="+mn-lt"/>
                <a:ea typeface="Arial"/>
                <a:cs typeface="Arial"/>
                <a:sym typeface="Arial"/>
              </a:rPr>
              <a:t>el</a:t>
            </a:r>
            <a:r>
              <a:rPr lang="en" sz="1100" b="0" i="1" u="none" strike="noStrike" cap="none" dirty="0">
                <a:solidFill>
                  <a:srgbClr val="000000"/>
                </a:solidFill>
                <a:latin typeface="+mn-lt"/>
                <a:ea typeface="Arial"/>
                <a:cs typeface="Arial"/>
                <a:sym typeface="Arial"/>
              </a:rPr>
              <a:t> COVID para </a:t>
            </a:r>
            <a:r>
              <a:rPr lang="en" sz="1100" b="0" i="1" u="none" strike="noStrike" cap="none" dirty="0" err="1">
                <a:solidFill>
                  <a:srgbClr val="000000"/>
                </a:solidFill>
                <a:latin typeface="+mn-lt"/>
                <a:ea typeface="Arial"/>
                <a:cs typeface="Arial"/>
                <a:sym typeface="Arial"/>
              </a:rPr>
              <a:t>los</a:t>
            </a:r>
            <a:r>
              <a:rPr lang="en" sz="1100" b="0" i="1" u="none" strike="noStrike" cap="none" dirty="0">
                <a:solidFill>
                  <a:srgbClr val="000000"/>
                </a:solidFill>
                <a:latin typeface="+mn-lt"/>
                <a:ea typeface="Arial"/>
                <a:cs typeface="Arial"/>
                <a:sym typeface="Arial"/>
              </a:rPr>
              <a:t> </a:t>
            </a:r>
            <a:r>
              <a:rPr lang="en" sz="1100" b="0" i="1" u="none" strike="noStrike" cap="none" dirty="0" err="1">
                <a:solidFill>
                  <a:srgbClr val="000000"/>
                </a:solidFill>
                <a:latin typeface="+mn-lt"/>
                <a:ea typeface="Arial"/>
                <a:cs typeface="Arial"/>
                <a:sym typeface="Arial"/>
              </a:rPr>
              <a:t>niños</a:t>
            </a:r>
            <a:r>
              <a:rPr lang="en" sz="1100" b="0" i="1" u="none" strike="noStrike" cap="none" dirty="0">
                <a:solidFill>
                  <a:srgbClr val="000000"/>
                </a:solidFill>
                <a:latin typeface="+mn-lt"/>
                <a:ea typeface="Arial"/>
                <a:cs typeface="Arial"/>
                <a:sym typeface="Arial"/>
              </a:rPr>
              <a:t> no es </a:t>
            </a:r>
            <a:r>
              <a:rPr lang="en" sz="1100" b="0" i="1" u="none" strike="noStrike" cap="none" dirty="0" err="1">
                <a:solidFill>
                  <a:srgbClr val="000000"/>
                </a:solidFill>
                <a:latin typeface="+mn-lt"/>
                <a:ea typeface="Arial"/>
                <a:cs typeface="Arial"/>
                <a:sym typeface="Arial"/>
              </a:rPr>
              <a:t>segura</a:t>
            </a:r>
            <a:r>
              <a:rPr lang="en" sz="1100" b="0" i="1" u="none" strike="noStrike" cap="none" dirty="0">
                <a:solidFill>
                  <a:srgbClr val="000000"/>
                </a:solidFill>
                <a:latin typeface="+mn-lt"/>
                <a:ea typeface="Arial"/>
                <a:cs typeface="Arial"/>
                <a:sym typeface="Arial"/>
              </a:rPr>
              <a:t>. ¿Cierto o </a:t>
            </a:r>
            <a:r>
              <a:rPr lang="en" sz="1100" b="0" i="1" u="none" strike="noStrike" cap="none" dirty="0" err="1">
                <a:solidFill>
                  <a:srgbClr val="000000"/>
                </a:solidFill>
                <a:latin typeface="+mn-lt"/>
                <a:ea typeface="Arial"/>
                <a:cs typeface="Arial"/>
                <a:sym typeface="Arial"/>
              </a:rPr>
              <a:t>falso</a:t>
            </a:r>
            <a:r>
              <a:rPr lang="en" sz="1100" b="0" i="1" u="none" strike="noStrike" cap="none" dirty="0">
                <a:solidFill>
                  <a:srgbClr val="000000"/>
                </a:solidFill>
                <a:latin typeface="+mn-lt"/>
                <a:ea typeface="Arial"/>
                <a:cs typeface="Arial"/>
                <a:sym typeface="Arial"/>
              </a:rPr>
              <a:t>?</a:t>
            </a:r>
            <a:endParaRPr sz="1100" b="0"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mn-lt"/>
                <a:ea typeface="Arial"/>
                <a:cs typeface="Arial"/>
                <a:sym typeface="Arial"/>
              </a:rPr>
              <a:t>-</a:t>
            </a:r>
            <a:r>
              <a:rPr lang="en" sz="1100" b="1" i="0" u="none" strike="noStrike" cap="none" dirty="0" err="1">
                <a:solidFill>
                  <a:schemeClr val="dk1"/>
                </a:solidFill>
                <a:latin typeface="+mn-lt"/>
                <a:ea typeface="Arial"/>
                <a:cs typeface="Arial"/>
                <a:sym typeface="Arial"/>
              </a:rPr>
              <a:t>Falso</a:t>
            </a:r>
            <a:r>
              <a:rPr lang="en" sz="1100" b="0" i="0" u="none" strike="noStrike" cap="none" dirty="0">
                <a:solidFill>
                  <a:schemeClr val="dk1"/>
                </a:solidFill>
                <a:latin typeface="+mn-lt"/>
                <a:ea typeface="Arial"/>
                <a:cs typeface="Arial"/>
                <a:sym typeface="Arial"/>
              </a:rPr>
              <a:t>. La </a:t>
            </a:r>
            <a:r>
              <a:rPr lang="en" sz="1100" b="0" i="0" u="none" strike="noStrike" cap="none" dirty="0" err="1">
                <a:solidFill>
                  <a:schemeClr val="dk1"/>
                </a:solidFill>
                <a:latin typeface="+mn-lt"/>
                <a:ea typeface="Arial"/>
                <a:cs typeface="Arial"/>
                <a:sym typeface="Arial"/>
              </a:rPr>
              <a:t>vacuna</a:t>
            </a:r>
            <a:r>
              <a:rPr lang="en" sz="1100" b="0" i="0" u="none" strike="noStrike" cap="none" dirty="0">
                <a:solidFill>
                  <a:schemeClr val="dk1"/>
                </a:solidFill>
                <a:latin typeface="+mn-lt"/>
                <a:ea typeface="Arial"/>
                <a:cs typeface="Arial"/>
                <a:sym typeface="Arial"/>
              </a:rPr>
              <a:t> contra </a:t>
            </a:r>
            <a:r>
              <a:rPr lang="en" sz="1100" b="0" i="0" u="none" strike="noStrike" cap="none" dirty="0" err="1">
                <a:solidFill>
                  <a:schemeClr val="dk1"/>
                </a:solidFill>
                <a:latin typeface="+mn-lt"/>
                <a:ea typeface="Arial"/>
                <a:cs typeface="Arial"/>
                <a:sym typeface="Arial"/>
              </a:rPr>
              <a:t>el</a:t>
            </a:r>
            <a:r>
              <a:rPr lang="en" sz="1100" b="0" i="0" u="none" strike="noStrike" cap="none" dirty="0">
                <a:solidFill>
                  <a:schemeClr val="dk1"/>
                </a:solidFill>
                <a:latin typeface="+mn-lt"/>
                <a:ea typeface="Arial"/>
                <a:cs typeface="Arial"/>
                <a:sym typeface="Arial"/>
              </a:rPr>
              <a:t> COVID para </a:t>
            </a:r>
            <a:r>
              <a:rPr lang="en" sz="1100" b="0" i="0" u="none" strike="noStrike" cap="none" dirty="0" err="1">
                <a:solidFill>
                  <a:schemeClr val="dk1"/>
                </a:solidFill>
                <a:latin typeface="+mn-lt"/>
                <a:ea typeface="Arial"/>
                <a:cs typeface="Arial"/>
                <a:sym typeface="Arial"/>
              </a:rPr>
              <a:t>niños</a:t>
            </a:r>
            <a:r>
              <a:rPr lang="en" sz="1100" b="0" i="0" u="none" strike="noStrike" cap="none" dirty="0">
                <a:solidFill>
                  <a:schemeClr val="dk1"/>
                </a:solidFill>
                <a:latin typeface="+mn-lt"/>
                <a:ea typeface="Arial"/>
                <a:cs typeface="Arial"/>
                <a:sym typeface="Arial"/>
              </a:rPr>
              <a:t> de </a:t>
            </a:r>
            <a:r>
              <a:rPr lang="en" sz="1100" dirty="0">
                <a:solidFill>
                  <a:schemeClr val="dk1"/>
                </a:solidFill>
                <a:latin typeface="+mn-lt"/>
              </a:rPr>
              <a:t>6 meses</a:t>
            </a:r>
            <a:r>
              <a:rPr lang="en" sz="1100" b="0" i="0" u="none" strike="noStrike" cap="none" dirty="0">
                <a:solidFill>
                  <a:schemeClr val="dk1"/>
                </a:solidFill>
                <a:latin typeface="+mn-lt"/>
                <a:ea typeface="Arial"/>
                <a:cs typeface="Arial"/>
                <a:sym typeface="Arial"/>
              </a:rPr>
              <a:t> o </a:t>
            </a:r>
            <a:r>
              <a:rPr lang="en" sz="1100" b="0" i="0" u="none" strike="noStrike" cap="none" dirty="0" err="1">
                <a:solidFill>
                  <a:schemeClr val="dk1"/>
                </a:solidFill>
                <a:latin typeface="+mn-lt"/>
                <a:ea typeface="Arial"/>
                <a:cs typeface="Arial"/>
                <a:sym typeface="Arial"/>
              </a:rPr>
              <a:t>más</a:t>
            </a:r>
            <a:r>
              <a:rPr lang="en" sz="1100" b="0" i="0" u="none" strike="noStrike" cap="none" dirty="0">
                <a:solidFill>
                  <a:schemeClr val="dk1"/>
                </a:solidFill>
                <a:latin typeface="+mn-lt"/>
                <a:ea typeface="Arial"/>
                <a:cs typeface="Arial"/>
                <a:sym typeface="Arial"/>
              </a:rPr>
              <a:t> ha </a:t>
            </a:r>
            <a:r>
              <a:rPr lang="en" sz="1100" b="0" i="0" u="none" strike="noStrike" cap="none" dirty="0" err="1">
                <a:solidFill>
                  <a:schemeClr val="dk1"/>
                </a:solidFill>
                <a:latin typeface="+mn-lt"/>
                <a:ea typeface="Arial"/>
                <a:cs typeface="Arial"/>
                <a:sym typeface="Arial"/>
              </a:rPr>
              <a:t>sido</a:t>
            </a:r>
            <a:r>
              <a:rPr lang="en" sz="1100" b="0" i="0" u="none" strike="noStrike" cap="none" dirty="0">
                <a:solidFill>
                  <a:schemeClr val="dk1"/>
                </a:solidFill>
                <a:latin typeface="+mn-lt"/>
                <a:ea typeface="Arial"/>
                <a:cs typeface="Arial"/>
                <a:sym typeface="Arial"/>
              </a:rPr>
              <a:t> </a:t>
            </a:r>
            <a:r>
              <a:rPr lang="en" sz="1100" b="0" i="0" u="none" strike="noStrike" cap="none" dirty="0" err="1">
                <a:solidFill>
                  <a:schemeClr val="dk1"/>
                </a:solidFill>
                <a:latin typeface="+mn-lt"/>
                <a:ea typeface="Arial"/>
                <a:cs typeface="Arial"/>
                <a:sym typeface="Arial"/>
              </a:rPr>
              <a:t>sometida</a:t>
            </a:r>
            <a:r>
              <a:rPr lang="en" sz="1100" b="0" i="0" u="none" strike="noStrike" cap="none" dirty="0">
                <a:solidFill>
                  <a:schemeClr val="dk1"/>
                </a:solidFill>
                <a:latin typeface="+mn-lt"/>
                <a:ea typeface="Arial"/>
                <a:cs typeface="Arial"/>
                <a:sym typeface="Arial"/>
              </a:rPr>
              <a:t> a </a:t>
            </a:r>
            <a:r>
              <a:rPr lang="en" sz="1100" b="0" i="0" u="none" strike="noStrike" cap="none" dirty="0" err="1">
                <a:solidFill>
                  <a:schemeClr val="dk1"/>
                </a:solidFill>
                <a:latin typeface="+mn-lt"/>
                <a:ea typeface="Arial"/>
                <a:cs typeface="Arial"/>
                <a:sym typeface="Arial"/>
              </a:rPr>
              <a:t>evaluaciones</a:t>
            </a:r>
            <a:r>
              <a:rPr lang="en" sz="1100" b="0" i="0" u="none" strike="noStrike" cap="none" dirty="0">
                <a:solidFill>
                  <a:schemeClr val="dk1"/>
                </a:solidFill>
                <a:latin typeface="+mn-lt"/>
                <a:ea typeface="Arial"/>
                <a:cs typeface="Arial"/>
                <a:sym typeface="Arial"/>
              </a:rPr>
              <a:t> </a:t>
            </a:r>
            <a:r>
              <a:rPr lang="en" sz="1100" b="0" i="0" u="none" strike="noStrike" cap="none" dirty="0" err="1">
                <a:solidFill>
                  <a:schemeClr val="dk1"/>
                </a:solidFill>
                <a:latin typeface="+mn-lt"/>
                <a:ea typeface="Arial"/>
                <a:cs typeface="Arial"/>
                <a:sym typeface="Arial"/>
              </a:rPr>
              <a:t>exhaustivas</a:t>
            </a:r>
            <a:r>
              <a:rPr lang="en" sz="1100" b="0" i="0" u="none" strike="noStrike" cap="none" dirty="0">
                <a:solidFill>
                  <a:schemeClr val="dk1"/>
                </a:solidFill>
                <a:latin typeface="+mn-lt"/>
                <a:ea typeface="Arial"/>
                <a:cs typeface="Arial"/>
                <a:sym typeface="Arial"/>
              </a:rPr>
              <a:t> </a:t>
            </a:r>
            <a:r>
              <a:rPr lang="en" sz="1100" b="0" i="0" u="none" strike="noStrike" cap="none" dirty="0" err="1">
                <a:solidFill>
                  <a:schemeClr val="dk1"/>
                </a:solidFill>
                <a:latin typeface="+mn-lt"/>
                <a:ea typeface="Arial"/>
                <a:cs typeface="Arial"/>
                <a:sym typeface="Arial"/>
              </a:rPr>
              <a:t>por</a:t>
            </a:r>
            <a:r>
              <a:rPr lang="en" sz="1100" b="0" i="0" u="none" strike="noStrike" cap="none" dirty="0">
                <a:solidFill>
                  <a:schemeClr val="dk1"/>
                </a:solidFill>
                <a:latin typeface="+mn-lt"/>
                <a:ea typeface="Arial"/>
                <a:cs typeface="Arial"/>
                <a:sym typeface="Arial"/>
              </a:rPr>
              <a:t> la FDA y </a:t>
            </a:r>
            <a:r>
              <a:rPr lang="en" sz="1100" b="0" i="0" u="none" strike="noStrike" cap="none" dirty="0" err="1">
                <a:solidFill>
                  <a:schemeClr val="dk1"/>
                </a:solidFill>
                <a:latin typeface="+mn-lt"/>
                <a:ea typeface="Arial"/>
                <a:cs typeface="Arial"/>
                <a:sym typeface="Arial"/>
              </a:rPr>
              <a:t>los</a:t>
            </a:r>
            <a:r>
              <a:rPr lang="en" sz="1100" b="0" i="0" u="none" strike="noStrike" cap="none" dirty="0">
                <a:solidFill>
                  <a:schemeClr val="dk1"/>
                </a:solidFill>
                <a:latin typeface="+mn-lt"/>
                <a:ea typeface="Arial"/>
                <a:cs typeface="Arial"/>
                <a:sym typeface="Arial"/>
              </a:rPr>
              <a:t> CDC. Las </a:t>
            </a:r>
            <a:r>
              <a:rPr lang="en" sz="1100" b="0" i="0" u="none" strike="noStrike" cap="none" dirty="0" err="1">
                <a:solidFill>
                  <a:schemeClr val="dk1"/>
                </a:solidFill>
                <a:latin typeface="+mn-lt"/>
                <a:ea typeface="Arial"/>
                <a:cs typeface="Arial"/>
                <a:sym typeface="Arial"/>
              </a:rPr>
              <a:t>vacunas</a:t>
            </a:r>
            <a:r>
              <a:rPr lang="en" sz="1100" b="0" i="0" u="none" strike="noStrike" cap="none" dirty="0">
                <a:solidFill>
                  <a:schemeClr val="dk1"/>
                </a:solidFill>
                <a:latin typeface="+mn-lt"/>
                <a:ea typeface="Arial"/>
                <a:cs typeface="Arial"/>
                <a:sym typeface="Arial"/>
              </a:rPr>
              <a:t> contra </a:t>
            </a:r>
            <a:r>
              <a:rPr lang="en" sz="1100" b="0" i="0" u="none" strike="noStrike" cap="none" dirty="0" err="1">
                <a:solidFill>
                  <a:schemeClr val="dk1"/>
                </a:solidFill>
                <a:latin typeface="+mn-lt"/>
                <a:ea typeface="Arial"/>
                <a:cs typeface="Arial"/>
                <a:sym typeface="Arial"/>
              </a:rPr>
              <a:t>el</a:t>
            </a:r>
            <a:r>
              <a:rPr lang="en" sz="1100" b="0" i="0" u="none" strike="noStrike" cap="none" dirty="0">
                <a:solidFill>
                  <a:schemeClr val="dk1"/>
                </a:solidFill>
                <a:latin typeface="+mn-lt"/>
                <a:ea typeface="Arial"/>
                <a:cs typeface="Arial"/>
                <a:sym typeface="Arial"/>
              </a:rPr>
              <a:t> COVID se </a:t>
            </a:r>
            <a:r>
              <a:rPr lang="en" sz="1100" b="0" i="0" u="none" strike="noStrike" cap="none" dirty="0" err="1">
                <a:solidFill>
                  <a:schemeClr val="dk1"/>
                </a:solidFill>
                <a:latin typeface="+mn-lt"/>
                <a:ea typeface="Arial"/>
                <a:cs typeface="Arial"/>
                <a:sym typeface="Arial"/>
              </a:rPr>
              <a:t>han</a:t>
            </a:r>
            <a:r>
              <a:rPr lang="en" sz="1100" b="0" i="0" u="none" strike="noStrike" cap="none" dirty="0">
                <a:solidFill>
                  <a:schemeClr val="dk1"/>
                </a:solidFill>
                <a:latin typeface="+mn-lt"/>
                <a:ea typeface="Arial"/>
                <a:cs typeface="Arial"/>
                <a:sym typeface="Arial"/>
              </a:rPr>
              <a:t> </a:t>
            </a:r>
            <a:r>
              <a:rPr lang="en" sz="1100" b="0" i="0" u="none" strike="noStrike" cap="none" dirty="0" err="1">
                <a:solidFill>
                  <a:schemeClr val="dk1"/>
                </a:solidFill>
                <a:latin typeface="+mn-lt"/>
                <a:ea typeface="Arial"/>
                <a:cs typeface="Arial"/>
                <a:sym typeface="Arial"/>
              </a:rPr>
              <a:t>sometido</a:t>
            </a:r>
            <a:r>
              <a:rPr lang="en" sz="1100" b="0" i="0" u="none" strike="noStrike" cap="none" dirty="0">
                <a:solidFill>
                  <a:schemeClr val="dk1"/>
                </a:solidFill>
                <a:latin typeface="+mn-lt"/>
                <a:ea typeface="Arial"/>
                <a:cs typeface="Arial"/>
                <a:sym typeface="Arial"/>
              </a:rPr>
              <a:t> y </a:t>
            </a:r>
            <a:r>
              <a:rPr lang="en" sz="1100" b="0" i="0" u="none" strike="noStrike" cap="none" dirty="0" err="1">
                <a:solidFill>
                  <a:schemeClr val="dk1"/>
                </a:solidFill>
                <a:latin typeface="+mn-lt"/>
                <a:ea typeface="Arial"/>
                <a:cs typeface="Arial"/>
                <a:sym typeface="Arial"/>
              </a:rPr>
              <a:t>continuarán</a:t>
            </a:r>
            <a:r>
              <a:rPr lang="en" sz="1100" b="0" i="0" u="none" strike="noStrike" cap="none" dirty="0">
                <a:solidFill>
                  <a:schemeClr val="dk1"/>
                </a:solidFill>
                <a:latin typeface="+mn-lt"/>
                <a:ea typeface="Arial"/>
                <a:cs typeface="Arial"/>
                <a:sym typeface="Arial"/>
              </a:rPr>
              <a:t> </a:t>
            </a:r>
            <a:r>
              <a:rPr lang="en" sz="1100" b="0" i="0" u="none" strike="noStrike" cap="none" dirty="0" err="1">
                <a:solidFill>
                  <a:schemeClr val="dk1"/>
                </a:solidFill>
                <a:latin typeface="+mn-lt"/>
                <a:ea typeface="Arial"/>
                <a:cs typeface="Arial"/>
                <a:sym typeface="Arial"/>
              </a:rPr>
              <a:t>siendo</a:t>
            </a:r>
            <a:r>
              <a:rPr lang="en" sz="1100" b="0" i="0" u="none" strike="noStrike" cap="none" dirty="0">
                <a:solidFill>
                  <a:schemeClr val="dk1"/>
                </a:solidFill>
                <a:latin typeface="+mn-lt"/>
                <a:ea typeface="Arial"/>
                <a:cs typeface="Arial"/>
                <a:sym typeface="Arial"/>
              </a:rPr>
              <a:t> </a:t>
            </a:r>
            <a:r>
              <a:rPr lang="en" sz="1100" b="0" i="0" u="none" strike="noStrike" cap="none" dirty="0" err="1">
                <a:solidFill>
                  <a:schemeClr val="dk1"/>
                </a:solidFill>
                <a:latin typeface="+mn-lt"/>
                <a:ea typeface="Arial"/>
                <a:cs typeface="Arial"/>
                <a:sym typeface="Arial"/>
              </a:rPr>
              <a:t>sometidas</a:t>
            </a:r>
            <a:r>
              <a:rPr lang="en" sz="1100" b="0" i="0" u="none" strike="noStrike" cap="none" dirty="0">
                <a:solidFill>
                  <a:schemeClr val="dk1"/>
                </a:solidFill>
                <a:latin typeface="+mn-lt"/>
                <a:ea typeface="Arial"/>
                <a:cs typeface="Arial"/>
                <a:sym typeface="Arial"/>
              </a:rPr>
              <a:t> al </a:t>
            </a:r>
            <a:r>
              <a:rPr lang="en" sz="1100" b="0" i="0" u="none" strike="noStrike" cap="none" dirty="0" err="1">
                <a:solidFill>
                  <a:schemeClr val="dk1"/>
                </a:solidFill>
                <a:latin typeface="+mn-lt"/>
                <a:ea typeface="Arial"/>
                <a:cs typeface="Arial"/>
                <a:sym typeface="Arial"/>
              </a:rPr>
              <a:t>monitoreo</a:t>
            </a:r>
            <a:r>
              <a:rPr lang="en" sz="1100" b="0" i="0" u="none" strike="noStrike" cap="none" dirty="0">
                <a:solidFill>
                  <a:schemeClr val="dk1"/>
                </a:solidFill>
                <a:latin typeface="+mn-lt"/>
                <a:ea typeface="Arial"/>
                <a:cs typeface="Arial"/>
                <a:sym typeface="Arial"/>
              </a:rPr>
              <a:t> de </a:t>
            </a:r>
            <a:r>
              <a:rPr lang="en" sz="1100" b="0" i="0" u="none" strike="noStrike" cap="none" dirty="0" err="1">
                <a:solidFill>
                  <a:schemeClr val="dk1"/>
                </a:solidFill>
                <a:latin typeface="+mn-lt"/>
                <a:ea typeface="Arial"/>
                <a:cs typeface="Arial"/>
                <a:sym typeface="Arial"/>
              </a:rPr>
              <a:t>seguridad</a:t>
            </a:r>
            <a:r>
              <a:rPr lang="en" sz="1100" b="0" i="0" u="none" strike="noStrike" cap="none" dirty="0">
                <a:solidFill>
                  <a:schemeClr val="dk1"/>
                </a:solidFill>
                <a:latin typeface="+mn-lt"/>
                <a:ea typeface="Arial"/>
                <a:cs typeface="Arial"/>
                <a:sym typeface="Arial"/>
              </a:rPr>
              <a:t> </a:t>
            </a:r>
            <a:r>
              <a:rPr lang="en" sz="1100" b="0" i="0" u="none" strike="noStrike" cap="none" dirty="0" err="1">
                <a:solidFill>
                  <a:schemeClr val="dk1"/>
                </a:solidFill>
                <a:latin typeface="+mn-lt"/>
                <a:ea typeface="Arial"/>
                <a:cs typeface="Arial"/>
                <a:sym typeface="Arial"/>
              </a:rPr>
              <a:t>más</a:t>
            </a:r>
            <a:r>
              <a:rPr lang="en" sz="1100" b="0" i="0" u="none" strike="noStrike" cap="none" dirty="0">
                <a:solidFill>
                  <a:schemeClr val="dk1"/>
                </a:solidFill>
                <a:latin typeface="+mn-lt"/>
                <a:ea typeface="Arial"/>
                <a:cs typeface="Arial"/>
                <a:sym typeface="Arial"/>
              </a:rPr>
              <a:t> </a:t>
            </a:r>
            <a:r>
              <a:rPr lang="en" sz="1100" b="0" i="0" u="none" strike="noStrike" cap="none" dirty="0" err="1">
                <a:solidFill>
                  <a:schemeClr val="dk1"/>
                </a:solidFill>
                <a:latin typeface="+mn-lt"/>
                <a:ea typeface="Arial"/>
                <a:cs typeface="Arial"/>
                <a:sym typeface="Arial"/>
              </a:rPr>
              <a:t>riguroso</a:t>
            </a:r>
            <a:r>
              <a:rPr lang="en" sz="1100" b="0" i="0" u="none" strike="noStrike" cap="none" dirty="0">
                <a:solidFill>
                  <a:schemeClr val="dk1"/>
                </a:solidFill>
                <a:latin typeface="+mn-lt"/>
                <a:ea typeface="Arial"/>
                <a:cs typeface="Arial"/>
                <a:sym typeface="Arial"/>
              </a:rPr>
              <a:t> </a:t>
            </a:r>
            <a:r>
              <a:rPr lang="en" sz="1100" b="0" i="0" u="none" strike="noStrike" cap="none" dirty="0" err="1">
                <a:solidFill>
                  <a:schemeClr val="dk1"/>
                </a:solidFill>
                <a:latin typeface="+mn-lt"/>
                <a:ea typeface="Arial"/>
                <a:cs typeface="Arial"/>
                <a:sym typeface="Arial"/>
              </a:rPr>
              <a:t>en</a:t>
            </a:r>
            <a:r>
              <a:rPr lang="en" sz="1100" b="0" i="0" u="none" strike="noStrike" cap="none" dirty="0">
                <a:solidFill>
                  <a:schemeClr val="dk1"/>
                </a:solidFill>
                <a:latin typeface="+mn-lt"/>
                <a:ea typeface="Arial"/>
                <a:cs typeface="Arial"/>
                <a:sym typeface="Arial"/>
              </a:rPr>
              <a:t> la </a:t>
            </a:r>
            <a:r>
              <a:rPr lang="en" sz="1100" b="0" i="0" u="none" strike="noStrike" cap="none" dirty="0" err="1">
                <a:solidFill>
                  <a:schemeClr val="dk1"/>
                </a:solidFill>
                <a:latin typeface="+mn-lt"/>
                <a:ea typeface="Arial"/>
                <a:cs typeface="Arial"/>
                <a:sym typeface="Arial"/>
              </a:rPr>
              <a:t>historia</a:t>
            </a:r>
            <a:r>
              <a:rPr lang="en" sz="1100" b="0" i="0" u="none" strike="noStrike" cap="none" dirty="0">
                <a:solidFill>
                  <a:schemeClr val="dk1"/>
                </a:solidFill>
                <a:latin typeface="+mn-lt"/>
                <a:ea typeface="Arial"/>
                <a:cs typeface="Arial"/>
                <a:sym typeface="Arial"/>
              </a:rPr>
              <a:t> de </a:t>
            </a:r>
            <a:r>
              <a:rPr lang="en" sz="1100" b="0" i="0" u="none" strike="noStrike" cap="none" dirty="0" err="1">
                <a:solidFill>
                  <a:schemeClr val="dk1"/>
                </a:solidFill>
                <a:latin typeface="+mn-lt"/>
                <a:ea typeface="Arial"/>
                <a:cs typeface="Arial"/>
                <a:sym typeface="Arial"/>
              </a:rPr>
              <a:t>los</a:t>
            </a:r>
            <a:r>
              <a:rPr lang="en" sz="1100" b="0" i="0" u="none" strike="noStrike" cap="none" dirty="0">
                <a:solidFill>
                  <a:schemeClr val="dk1"/>
                </a:solidFill>
                <a:latin typeface="+mn-lt"/>
                <a:ea typeface="Arial"/>
                <a:cs typeface="Arial"/>
                <a:sym typeface="Arial"/>
              </a:rPr>
              <a:t> EE. UU.</a:t>
            </a:r>
            <a:endParaRPr sz="1100" dirty="0">
              <a:solidFill>
                <a:schemeClr val="dk1"/>
              </a:solidFill>
              <a:latin typeface="+mn-lt"/>
            </a:endParaRPr>
          </a:p>
          <a:p>
            <a:pPr marL="158750" lvl="0" indent="0" algn="l" rtl="0">
              <a:lnSpc>
                <a:spcPct val="100000"/>
              </a:lnSpc>
              <a:spcBef>
                <a:spcPts val="0"/>
              </a:spcBef>
              <a:spcAft>
                <a:spcPts val="0"/>
              </a:spcAft>
              <a:buSzPts val="1100"/>
              <a:buNone/>
            </a:pPr>
            <a:endParaRPr sz="1100" b="0" i="1" u="none" strike="noStrike" cap="none" dirty="0">
              <a:solidFill>
                <a:schemeClr val="dk1"/>
              </a:solidFill>
              <a:latin typeface="+mn-lt"/>
              <a:ea typeface="Arial"/>
              <a:cs typeface="Arial"/>
              <a:sym typeface="Arial"/>
            </a:endParaRPr>
          </a:p>
          <a:p>
            <a:pPr marL="457200" lvl="0" indent="-298450" algn="l" rtl="0">
              <a:lnSpc>
                <a:spcPct val="100000"/>
              </a:lnSpc>
              <a:spcBef>
                <a:spcPts val="0"/>
              </a:spcBef>
              <a:spcAft>
                <a:spcPts val="0"/>
              </a:spcAft>
              <a:buClr>
                <a:schemeClr val="dk1"/>
              </a:buClr>
              <a:buSzPts val="1100"/>
              <a:buChar char="●"/>
            </a:pPr>
            <a:r>
              <a:rPr lang="en" sz="1100" b="0" i="1" u="none" strike="noStrike" cap="none" dirty="0">
                <a:solidFill>
                  <a:schemeClr val="dk1"/>
                </a:solidFill>
                <a:latin typeface="+mn-lt"/>
                <a:ea typeface="Arial"/>
                <a:cs typeface="Arial"/>
                <a:sym typeface="Arial"/>
              </a:rPr>
              <a:t>Es </a:t>
            </a:r>
            <a:r>
              <a:rPr lang="en" sz="1100" b="0" i="1" u="none" strike="noStrike" cap="none" dirty="0" err="1">
                <a:solidFill>
                  <a:schemeClr val="dk1"/>
                </a:solidFill>
                <a:latin typeface="+mn-lt"/>
                <a:ea typeface="Arial"/>
                <a:cs typeface="Arial"/>
                <a:sym typeface="Arial"/>
              </a:rPr>
              <a:t>más</a:t>
            </a:r>
            <a:r>
              <a:rPr lang="en" sz="1100" b="0" i="1" u="none" strike="noStrike" cap="none" dirty="0">
                <a:solidFill>
                  <a:schemeClr val="dk1"/>
                </a:solidFill>
                <a:latin typeface="+mn-lt"/>
                <a:ea typeface="Arial"/>
                <a:cs typeface="Arial"/>
                <a:sym typeface="Arial"/>
              </a:rPr>
              <a:t> </a:t>
            </a:r>
            <a:r>
              <a:rPr lang="en" sz="1100" b="0" i="1" u="none" strike="noStrike" cap="none" dirty="0" err="1">
                <a:solidFill>
                  <a:schemeClr val="dk1"/>
                </a:solidFill>
                <a:latin typeface="+mn-lt"/>
                <a:ea typeface="Arial"/>
                <a:cs typeface="Arial"/>
                <a:sym typeface="Arial"/>
              </a:rPr>
              <a:t>seguro</a:t>
            </a:r>
            <a:r>
              <a:rPr lang="en" sz="1100" b="0" i="1" u="none" strike="noStrike" cap="none" dirty="0">
                <a:solidFill>
                  <a:schemeClr val="dk1"/>
                </a:solidFill>
                <a:latin typeface="+mn-lt"/>
                <a:ea typeface="Arial"/>
                <a:cs typeface="Arial"/>
                <a:sym typeface="Arial"/>
              </a:rPr>
              <a:t> que mi </a:t>
            </a:r>
            <a:r>
              <a:rPr lang="en" sz="1100" b="0" i="1" u="none" strike="noStrike" cap="none" dirty="0" err="1">
                <a:solidFill>
                  <a:schemeClr val="dk1"/>
                </a:solidFill>
                <a:latin typeface="+mn-lt"/>
                <a:ea typeface="Arial"/>
                <a:cs typeface="Arial"/>
                <a:sym typeface="Arial"/>
              </a:rPr>
              <a:t>hijo</a:t>
            </a:r>
            <a:r>
              <a:rPr lang="en" sz="1100" b="0" i="1" u="none" strike="noStrike" cap="none" dirty="0">
                <a:solidFill>
                  <a:schemeClr val="dk1"/>
                </a:solidFill>
                <a:latin typeface="+mn-lt"/>
                <a:ea typeface="Arial"/>
                <a:cs typeface="Arial"/>
                <a:sym typeface="Arial"/>
              </a:rPr>
              <a:t> </a:t>
            </a:r>
            <a:r>
              <a:rPr lang="en" sz="1100" b="0" i="1" u="none" strike="noStrike" cap="none" dirty="0" err="1">
                <a:solidFill>
                  <a:schemeClr val="dk1"/>
                </a:solidFill>
                <a:latin typeface="+mn-lt"/>
                <a:ea typeface="Arial"/>
                <a:cs typeface="Arial"/>
                <a:sym typeface="Arial"/>
              </a:rPr>
              <a:t>adquiera</a:t>
            </a:r>
            <a:r>
              <a:rPr lang="en" sz="1100" b="0" i="1" u="none" strike="noStrike" cap="none" dirty="0">
                <a:solidFill>
                  <a:schemeClr val="dk1"/>
                </a:solidFill>
                <a:latin typeface="+mn-lt"/>
                <a:ea typeface="Arial"/>
                <a:cs typeface="Arial"/>
                <a:sym typeface="Arial"/>
              </a:rPr>
              <a:t> </a:t>
            </a:r>
            <a:r>
              <a:rPr lang="en" sz="1100" b="0" i="1" u="none" strike="noStrike" cap="none" dirty="0" err="1">
                <a:solidFill>
                  <a:schemeClr val="dk1"/>
                </a:solidFill>
                <a:latin typeface="+mn-lt"/>
                <a:ea typeface="Arial"/>
                <a:cs typeface="Arial"/>
                <a:sym typeface="Arial"/>
              </a:rPr>
              <a:t>inmunidad</a:t>
            </a:r>
            <a:r>
              <a:rPr lang="en" sz="1100" b="0" i="1" u="none" strike="noStrike" cap="none" dirty="0">
                <a:solidFill>
                  <a:schemeClr val="dk1"/>
                </a:solidFill>
                <a:latin typeface="+mn-lt"/>
                <a:ea typeface="Arial"/>
                <a:cs typeface="Arial"/>
                <a:sym typeface="Arial"/>
              </a:rPr>
              <a:t> al </a:t>
            </a:r>
            <a:r>
              <a:rPr lang="en" sz="1100" b="0" i="1" u="none" strike="noStrike" cap="none" dirty="0" err="1">
                <a:solidFill>
                  <a:schemeClr val="dk1"/>
                </a:solidFill>
                <a:latin typeface="+mn-lt"/>
                <a:ea typeface="Arial"/>
                <a:cs typeface="Arial"/>
                <a:sym typeface="Arial"/>
              </a:rPr>
              <a:t>infectarse</a:t>
            </a:r>
            <a:r>
              <a:rPr lang="en" sz="1100" b="0" i="1" u="none" strike="noStrike" cap="none" dirty="0">
                <a:solidFill>
                  <a:schemeClr val="dk1"/>
                </a:solidFill>
                <a:latin typeface="+mn-lt"/>
                <a:ea typeface="Arial"/>
                <a:cs typeface="Arial"/>
                <a:sym typeface="Arial"/>
              </a:rPr>
              <a:t> </a:t>
            </a:r>
            <a:r>
              <a:rPr lang="en" sz="1100" b="0" i="1" u="none" strike="noStrike" cap="none" dirty="0" err="1">
                <a:solidFill>
                  <a:schemeClr val="dk1"/>
                </a:solidFill>
                <a:latin typeface="+mn-lt"/>
                <a:ea typeface="Arial"/>
                <a:cs typeface="Arial"/>
                <a:sym typeface="Arial"/>
              </a:rPr>
              <a:t>por</a:t>
            </a:r>
            <a:r>
              <a:rPr lang="en" sz="1100" b="0" i="1" u="none" strike="noStrike" cap="none" dirty="0">
                <a:solidFill>
                  <a:schemeClr val="dk1"/>
                </a:solidFill>
                <a:latin typeface="+mn-lt"/>
                <a:ea typeface="Arial"/>
                <a:cs typeface="Arial"/>
                <a:sym typeface="Arial"/>
              </a:rPr>
              <a:t> </a:t>
            </a:r>
            <a:r>
              <a:rPr lang="en" sz="1100" b="0" i="1" u="none" strike="noStrike" cap="none" dirty="0" err="1">
                <a:solidFill>
                  <a:schemeClr val="dk1"/>
                </a:solidFill>
                <a:latin typeface="+mn-lt"/>
                <a:ea typeface="Arial"/>
                <a:cs typeface="Arial"/>
                <a:sym typeface="Arial"/>
              </a:rPr>
              <a:t>el</a:t>
            </a:r>
            <a:r>
              <a:rPr lang="en" sz="1100" b="0" i="1" u="none" strike="noStrike" cap="none" dirty="0">
                <a:solidFill>
                  <a:schemeClr val="dk1"/>
                </a:solidFill>
                <a:latin typeface="+mn-lt"/>
                <a:ea typeface="Arial"/>
                <a:cs typeface="Arial"/>
                <a:sym typeface="Arial"/>
              </a:rPr>
              <a:t> COVID que a </a:t>
            </a:r>
            <a:r>
              <a:rPr lang="en" sz="1100" b="0" i="1" u="none" strike="noStrike" cap="none" dirty="0" err="1">
                <a:solidFill>
                  <a:schemeClr val="dk1"/>
                </a:solidFill>
                <a:latin typeface="+mn-lt"/>
                <a:ea typeface="Arial"/>
                <a:cs typeface="Arial"/>
                <a:sym typeface="Arial"/>
              </a:rPr>
              <a:t>través</a:t>
            </a:r>
            <a:r>
              <a:rPr lang="en" sz="1100" b="0" i="1" u="none" strike="noStrike" cap="none" dirty="0">
                <a:solidFill>
                  <a:schemeClr val="dk1"/>
                </a:solidFill>
                <a:latin typeface="+mn-lt"/>
                <a:ea typeface="Arial"/>
                <a:cs typeface="Arial"/>
                <a:sym typeface="Arial"/>
              </a:rPr>
              <a:t> de la </a:t>
            </a:r>
            <a:r>
              <a:rPr lang="en" sz="1100" b="0" i="1" u="none" strike="noStrike" cap="none" dirty="0" err="1">
                <a:solidFill>
                  <a:schemeClr val="dk1"/>
                </a:solidFill>
                <a:latin typeface="+mn-lt"/>
                <a:ea typeface="Arial"/>
                <a:cs typeface="Arial"/>
                <a:sym typeface="Arial"/>
              </a:rPr>
              <a:t>vacunación</a:t>
            </a:r>
            <a:r>
              <a:rPr lang="en" sz="1100" b="0" i="1" u="none" strike="noStrike" cap="none" dirty="0">
                <a:solidFill>
                  <a:schemeClr val="dk1"/>
                </a:solidFill>
                <a:latin typeface="+mn-lt"/>
                <a:ea typeface="Arial"/>
                <a:cs typeface="Arial"/>
                <a:sym typeface="Arial"/>
              </a:rPr>
              <a:t>.</a:t>
            </a:r>
            <a:r>
              <a:rPr lang="en" sz="1100" b="0" i="0" u="none" strike="noStrike" cap="none" dirty="0">
                <a:solidFill>
                  <a:schemeClr val="dk1"/>
                </a:solidFill>
                <a:latin typeface="+mn-lt"/>
                <a:ea typeface="Arial"/>
                <a:cs typeface="Arial"/>
                <a:sym typeface="Arial"/>
              </a:rPr>
              <a:t> </a:t>
            </a:r>
            <a:r>
              <a:rPr lang="en" sz="1100" b="0" i="1" u="none" strike="noStrike" cap="none" dirty="0">
                <a:solidFill>
                  <a:schemeClr val="dk1"/>
                </a:solidFill>
                <a:latin typeface="+mn-lt"/>
                <a:ea typeface="Arial"/>
                <a:cs typeface="Arial"/>
                <a:sym typeface="Arial"/>
              </a:rPr>
              <a:t>¿Cierto o </a:t>
            </a:r>
            <a:r>
              <a:rPr lang="en" sz="1100" b="0" i="1" u="none" strike="noStrike" cap="none" dirty="0" err="1">
                <a:solidFill>
                  <a:schemeClr val="dk1"/>
                </a:solidFill>
                <a:latin typeface="+mn-lt"/>
                <a:ea typeface="Arial"/>
                <a:cs typeface="Arial"/>
                <a:sym typeface="Arial"/>
              </a:rPr>
              <a:t>falso</a:t>
            </a:r>
            <a:r>
              <a:rPr lang="en" sz="1100" b="0" i="1" u="none" strike="noStrike" cap="none" dirty="0">
                <a:solidFill>
                  <a:schemeClr val="dk1"/>
                </a:solidFill>
                <a:latin typeface="+mn-lt"/>
                <a:ea typeface="Arial"/>
                <a:cs typeface="Arial"/>
                <a:sym typeface="Arial"/>
              </a:rPr>
              <a:t>?</a:t>
            </a:r>
            <a:endParaRPr sz="1100" b="0" i="0" u="none" strike="noStrike" cap="none" dirty="0">
              <a:solidFill>
                <a:schemeClr val="dk1"/>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chemeClr val="dk1"/>
                </a:solidFill>
                <a:latin typeface="+mn-lt"/>
                <a:ea typeface="Arial"/>
                <a:cs typeface="Arial"/>
                <a:sym typeface="Arial"/>
              </a:rPr>
              <a:t>-</a:t>
            </a:r>
            <a:r>
              <a:rPr lang="en" sz="1100" b="1" i="0" u="none" strike="noStrike" cap="none" dirty="0" err="1">
                <a:solidFill>
                  <a:schemeClr val="dk1"/>
                </a:solidFill>
                <a:latin typeface="+mn-lt"/>
                <a:ea typeface="Arial"/>
                <a:cs typeface="Arial"/>
                <a:sym typeface="Arial"/>
              </a:rPr>
              <a:t>Falso</a:t>
            </a:r>
            <a:r>
              <a:rPr lang="en" sz="1100" b="0" i="0" u="none" strike="noStrike" cap="none" dirty="0">
                <a:solidFill>
                  <a:schemeClr val="dk1"/>
                </a:solidFill>
                <a:latin typeface="+mn-lt"/>
                <a:ea typeface="Arial"/>
                <a:cs typeface="Arial"/>
                <a:sym typeface="Arial"/>
              </a:rPr>
              <a:t>. </a:t>
            </a:r>
            <a:r>
              <a:rPr lang="en" sz="1100" b="0" i="0" u="none" strike="noStrike" cap="none" dirty="0" err="1">
                <a:solidFill>
                  <a:schemeClr val="dk1"/>
                </a:solidFill>
                <a:latin typeface="+mn-lt"/>
                <a:ea typeface="Arial"/>
                <a:cs typeface="Arial"/>
                <a:sym typeface="Arial"/>
              </a:rPr>
              <a:t>Vacunar</a:t>
            </a:r>
            <a:r>
              <a:rPr lang="en" sz="1100" b="0" i="0" u="none" strike="noStrike" cap="none" dirty="0">
                <a:solidFill>
                  <a:schemeClr val="dk1"/>
                </a:solidFill>
                <a:latin typeface="+mn-lt"/>
                <a:ea typeface="Arial"/>
                <a:cs typeface="Arial"/>
                <a:sym typeface="Arial"/>
              </a:rPr>
              <a:t> contra </a:t>
            </a:r>
            <a:r>
              <a:rPr lang="en" sz="1100" b="0" i="0" u="none" strike="noStrike" cap="none" dirty="0" err="1">
                <a:solidFill>
                  <a:schemeClr val="dk1"/>
                </a:solidFill>
                <a:latin typeface="+mn-lt"/>
                <a:ea typeface="Arial"/>
                <a:cs typeface="Arial"/>
                <a:sym typeface="Arial"/>
              </a:rPr>
              <a:t>el</a:t>
            </a:r>
            <a:r>
              <a:rPr lang="en" sz="1100" b="0" i="0" u="none" strike="noStrike" cap="none" dirty="0">
                <a:solidFill>
                  <a:schemeClr val="dk1"/>
                </a:solidFill>
                <a:latin typeface="+mn-lt"/>
                <a:ea typeface="Arial"/>
                <a:cs typeface="Arial"/>
                <a:sym typeface="Arial"/>
              </a:rPr>
              <a:t> COVID a </a:t>
            </a:r>
            <a:r>
              <a:rPr lang="en" sz="1100" b="0" i="0" u="none" strike="noStrike" cap="none" dirty="0" err="1">
                <a:solidFill>
                  <a:schemeClr val="dk1"/>
                </a:solidFill>
                <a:latin typeface="+mn-lt"/>
                <a:ea typeface="Arial"/>
                <a:cs typeface="Arial"/>
                <a:sym typeface="Arial"/>
              </a:rPr>
              <a:t>los</a:t>
            </a:r>
            <a:r>
              <a:rPr lang="en" sz="1100" b="0" i="0" u="none" strike="noStrike" cap="none" dirty="0">
                <a:solidFill>
                  <a:schemeClr val="dk1"/>
                </a:solidFill>
                <a:latin typeface="+mn-lt"/>
                <a:ea typeface="Arial"/>
                <a:cs typeface="Arial"/>
                <a:sym typeface="Arial"/>
              </a:rPr>
              <a:t> </a:t>
            </a:r>
            <a:r>
              <a:rPr lang="en" sz="1100" b="0" i="0" u="none" strike="noStrike" cap="none" dirty="0" err="1">
                <a:solidFill>
                  <a:schemeClr val="dk1"/>
                </a:solidFill>
                <a:latin typeface="+mn-lt"/>
                <a:ea typeface="Arial"/>
                <a:cs typeface="Arial"/>
                <a:sym typeface="Arial"/>
              </a:rPr>
              <a:t>niños</a:t>
            </a:r>
            <a:r>
              <a:rPr lang="en" sz="1100" b="0" i="0" u="none" strike="noStrike" cap="none" dirty="0">
                <a:solidFill>
                  <a:schemeClr val="dk1"/>
                </a:solidFill>
                <a:latin typeface="+mn-lt"/>
                <a:ea typeface="Arial"/>
                <a:cs typeface="Arial"/>
                <a:sym typeface="Arial"/>
              </a:rPr>
              <a:t> de </a:t>
            </a:r>
            <a:r>
              <a:rPr lang="en" sz="1100" dirty="0">
                <a:solidFill>
                  <a:schemeClr val="dk1"/>
                </a:solidFill>
                <a:latin typeface="+mn-lt"/>
              </a:rPr>
              <a:t>6 meses</a:t>
            </a:r>
            <a:r>
              <a:rPr lang="en" sz="1100" b="0" i="0" u="none" strike="noStrike" cap="none" dirty="0">
                <a:solidFill>
                  <a:schemeClr val="dk1"/>
                </a:solidFill>
                <a:latin typeface="+mn-lt"/>
                <a:ea typeface="Arial"/>
                <a:cs typeface="Arial"/>
                <a:sym typeface="Arial"/>
              </a:rPr>
              <a:t> o </a:t>
            </a:r>
            <a:r>
              <a:rPr lang="en" sz="1100" b="0" i="0" u="none" strike="noStrike" cap="none" dirty="0" err="1">
                <a:solidFill>
                  <a:schemeClr val="dk1"/>
                </a:solidFill>
                <a:latin typeface="+mn-lt"/>
                <a:ea typeface="Arial"/>
                <a:cs typeface="Arial"/>
                <a:sym typeface="Arial"/>
              </a:rPr>
              <a:t>más</a:t>
            </a:r>
            <a:r>
              <a:rPr lang="en" sz="1100" b="0" i="0" u="none" strike="noStrike" cap="none" dirty="0">
                <a:solidFill>
                  <a:schemeClr val="dk1"/>
                </a:solidFill>
                <a:latin typeface="+mn-lt"/>
                <a:ea typeface="Arial"/>
                <a:cs typeface="Arial"/>
                <a:sym typeface="Arial"/>
              </a:rPr>
              <a:t> es la </a:t>
            </a:r>
            <a:r>
              <a:rPr lang="en" sz="1100" b="0" i="0" u="none" strike="noStrike" cap="none" dirty="0" err="1">
                <a:solidFill>
                  <a:schemeClr val="dk1"/>
                </a:solidFill>
                <a:latin typeface="+mn-lt"/>
                <a:ea typeface="Arial"/>
                <a:cs typeface="Arial"/>
                <a:sym typeface="Arial"/>
              </a:rPr>
              <a:t>mejor</a:t>
            </a:r>
            <a:r>
              <a:rPr lang="en" sz="1100" b="0" i="0" u="none" strike="noStrike" cap="none" dirty="0">
                <a:solidFill>
                  <a:schemeClr val="dk1"/>
                </a:solidFill>
                <a:latin typeface="+mn-lt"/>
                <a:ea typeface="Arial"/>
                <a:cs typeface="Arial"/>
                <a:sym typeface="Arial"/>
              </a:rPr>
              <a:t> </a:t>
            </a:r>
            <a:r>
              <a:rPr lang="en" sz="1100" b="0" i="0" u="none" strike="noStrike" cap="none" dirty="0" err="1">
                <a:solidFill>
                  <a:schemeClr val="dk1"/>
                </a:solidFill>
                <a:latin typeface="+mn-lt"/>
                <a:ea typeface="Arial"/>
                <a:cs typeface="Arial"/>
                <a:sym typeface="Arial"/>
              </a:rPr>
              <a:t>manera</a:t>
            </a:r>
            <a:r>
              <a:rPr lang="en" sz="1100" b="0" i="0" u="none" strike="noStrike" cap="none" dirty="0">
                <a:solidFill>
                  <a:schemeClr val="dk1"/>
                </a:solidFill>
                <a:latin typeface="+mn-lt"/>
                <a:ea typeface="Arial"/>
                <a:cs typeface="Arial"/>
                <a:sym typeface="Arial"/>
              </a:rPr>
              <a:t> de </a:t>
            </a:r>
            <a:r>
              <a:rPr lang="en" sz="1100" b="0" i="0" u="none" strike="noStrike" cap="none" dirty="0" err="1">
                <a:solidFill>
                  <a:schemeClr val="dk1"/>
                </a:solidFill>
                <a:latin typeface="+mn-lt"/>
                <a:ea typeface="Arial"/>
                <a:cs typeface="Arial"/>
                <a:sym typeface="Arial"/>
              </a:rPr>
              <a:t>protegerlos</a:t>
            </a:r>
            <a:r>
              <a:rPr lang="en" sz="1100" b="0" i="0" u="none" strike="noStrike" cap="none" dirty="0">
                <a:solidFill>
                  <a:schemeClr val="dk1"/>
                </a:solidFill>
                <a:latin typeface="+mn-lt"/>
                <a:ea typeface="Arial"/>
                <a:cs typeface="Arial"/>
                <a:sym typeface="Arial"/>
              </a:rPr>
              <a:t> y </a:t>
            </a:r>
            <a:r>
              <a:rPr lang="en" sz="1100" b="0" i="0" u="none" strike="noStrike" cap="none" dirty="0" err="1">
                <a:solidFill>
                  <a:schemeClr val="dk1"/>
                </a:solidFill>
                <a:latin typeface="+mn-lt"/>
                <a:ea typeface="Arial"/>
                <a:cs typeface="Arial"/>
                <a:sym typeface="Arial"/>
              </a:rPr>
              <a:t>evitar</a:t>
            </a:r>
            <a:r>
              <a:rPr lang="en" sz="1100" b="0" i="0" u="none" strike="noStrike" cap="none" dirty="0">
                <a:solidFill>
                  <a:schemeClr val="dk1"/>
                </a:solidFill>
                <a:latin typeface="+mn-lt"/>
                <a:ea typeface="Arial"/>
                <a:cs typeface="Arial"/>
                <a:sym typeface="Arial"/>
              </a:rPr>
              <a:t> que se </a:t>
            </a:r>
            <a:r>
              <a:rPr lang="en" sz="1100" b="0" i="0" u="none" strike="noStrike" cap="none" dirty="0" err="1">
                <a:solidFill>
                  <a:schemeClr val="dk1"/>
                </a:solidFill>
                <a:latin typeface="+mn-lt"/>
                <a:ea typeface="Arial"/>
                <a:cs typeface="Arial"/>
                <a:sym typeface="Arial"/>
              </a:rPr>
              <a:t>infecten</a:t>
            </a:r>
            <a:r>
              <a:rPr lang="en" sz="1100" b="0" i="0" u="none" strike="noStrike" cap="none" dirty="0">
                <a:solidFill>
                  <a:schemeClr val="dk1"/>
                </a:solidFill>
                <a:latin typeface="+mn-lt"/>
                <a:ea typeface="Arial"/>
                <a:cs typeface="Arial"/>
                <a:sym typeface="Arial"/>
              </a:rPr>
              <a:t> con </a:t>
            </a:r>
            <a:r>
              <a:rPr lang="en" sz="1100" b="0" i="0" u="none" strike="noStrike" cap="none" dirty="0" err="1">
                <a:solidFill>
                  <a:schemeClr val="dk1"/>
                </a:solidFill>
                <a:latin typeface="+mn-lt"/>
                <a:ea typeface="Arial"/>
                <a:cs typeface="Arial"/>
                <a:sym typeface="Arial"/>
              </a:rPr>
              <a:t>el</a:t>
            </a:r>
            <a:r>
              <a:rPr lang="en" sz="1100" b="0" i="0" u="none" strike="noStrike" cap="none" dirty="0">
                <a:solidFill>
                  <a:schemeClr val="dk1"/>
                </a:solidFill>
                <a:latin typeface="+mn-lt"/>
                <a:ea typeface="Arial"/>
                <a:cs typeface="Arial"/>
                <a:sym typeface="Arial"/>
              </a:rPr>
              <a:t> COVID. </a:t>
            </a:r>
            <a:r>
              <a:rPr lang="en" sz="1100" b="0" i="0" u="none" strike="noStrike" cap="none" dirty="0" err="1">
                <a:solidFill>
                  <a:schemeClr val="dk1"/>
                </a:solidFill>
                <a:latin typeface="+mn-lt"/>
                <a:ea typeface="Arial"/>
                <a:cs typeface="Arial"/>
                <a:sym typeface="Arial"/>
              </a:rPr>
              <a:t>Nadie</a:t>
            </a:r>
            <a:r>
              <a:rPr lang="en" sz="1100" b="0" i="0" u="none" strike="noStrike" cap="none" dirty="0">
                <a:solidFill>
                  <a:schemeClr val="dk1"/>
                </a:solidFill>
                <a:latin typeface="+mn-lt"/>
                <a:ea typeface="Arial"/>
                <a:cs typeface="Arial"/>
                <a:sym typeface="Arial"/>
              </a:rPr>
              <a:t> </a:t>
            </a:r>
            <a:r>
              <a:rPr lang="en" sz="1100" b="0" i="0" u="none" strike="noStrike" cap="none" dirty="0" err="1">
                <a:solidFill>
                  <a:schemeClr val="dk1"/>
                </a:solidFill>
                <a:latin typeface="+mn-lt"/>
                <a:ea typeface="Arial"/>
                <a:cs typeface="Arial"/>
                <a:sym typeface="Arial"/>
              </a:rPr>
              <a:t>debería</a:t>
            </a:r>
            <a:r>
              <a:rPr lang="en" sz="1100" b="0" i="0" u="none" strike="noStrike" cap="none" dirty="0">
                <a:solidFill>
                  <a:schemeClr val="dk1"/>
                </a:solidFill>
                <a:latin typeface="+mn-lt"/>
                <a:ea typeface="Arial"/>
                <a:cs typeface="Arial"/>
                <a:sym typeface="Arial"/>
              </a:rPr>
              <a:t> </a:t>
            </a:r>
            <a:r>
              <a:rPr lang="en" sz="1100" b="0" i="0" u="none" strike="noStrike" cap="none" dirty="0" err="1">
                <a:solidFill>
                  <a:schemeClr val="dk1"/>
                </a:solidFill>
                <a:latin typeface="+mn-lt"/>
                <a:ea typeface="Arial"/>
                <a:cs typeface="Arial"/>
                <a:sym typeface="Arial"/>
              </a:rPr>
              <a:t>intentar</a:t>
            </a:r>
            <a:r>
              <a:rPr lang="en" sz="1100" b="0" i="0" u="none" strike="noStrike" cap="none" dirty="0">
                <a:solidFill>
                  <a:schemeClr val="dk1"/>
                </a:solidFill>
                <a:latin typeface="+mn-lt"/>
                <a:ea typeface="Arial"/>
                <a:cs typeface="Arial"/>
                <a:sym typeface="Arial"/>
              </a:rPr>
              <a:t> </a:t>
            </a:r>
            <a:r>
              <a:rPr lang="en" sz="1100" b="0" i="0" u="none" strike="noStrike" cap="none" dirty="0" err="1">
                <a:solidFill>
                  <a:schemeClr val="dk1"/>
                </a:solidFill>
                <a:latin typeface="+mn-lt"/>
                <a:ea typeface="Arial"/>
                <a:cs typeface="Arial"/>
                <a:sym typeface="Arial"/>
              </a:rPr>
              <a:t>exponerse</a:t>
            </a:r>
            <a:r>
              <a:rPr lang="en" sz="1100" b="0" i="0" u="none" strike="noStrike" cap="none" dirty="0">
                <a:solidFill>
                  <a:schemeClr val="dk1"/>
                </a:solidFill>
                <a:latin typeface="+mn-lt"/>
                <a:ea typeface="Arial"/>
                <a:cs typeface="Arial"/>
                <a:sym typeface="Arial"/>
              </a:rPr>
              <a:t> al COVID </a:t>
            </a:r>
            <a:r>
              <a:rPr lang="en" sz="1100" b="0" i="0" u="none" strike="noStrike" cap="none" dirty="0" err="1">
                <a:solidFill>
                  <a:schemeClr val="dk1"/>
                </a:solidFill>
                <a:latin typeface="+mn-lt"/>
                <a:ea typeface="Arial"/>
                <a:cs typeface="Arial"/>
                <a:sym typeface="Arial"/>
              </a:rPr>
              <a:t>ni</a:t>
            </a:r>
            <a:r>
              <a:rPr lang="en" sz="1100" b="0" i="0" u="none" strike="noStrike" cap="none" dirty="0">
                <a:solidFill>
                  <a:schemeClr val="dk1"/>
                </a:solidFill>
                <a:latin typeface="+mn-lt"/>
                <a:ea typeface="Arial"/>
                <a:cs typeface="Arial"/>
                <a:sym typeface="Arial"/>
              </a:rPr>
              <a:t> </a:t>
            </a:r>
            <a:r>
              <a:rPr lang="en" sz="1100" b="0" i="0" u="none" strike="noStrike" cap="none" dirty="0" err="1">
                <a:solidFill>
                  <a:schemeClr val="dk1"/>
                </a:solidFill>
                <a:latin typeface="+mn-lt"/>
                <a:ea typeface="Arial"/>
                <a:cs typeface="Arial"/>
                <a:sym typeface="Arial"/>
              </a:rPr>
              <a:t>exponer</a:t>
            </a:r>
            <a:r>
              <a:rPr lang="en" sz="1100" b="0" i="0" u="none" strike="noStrike" cap="none" dirty="0">
                <a:solidFill>
                  <a:schemeClr val="dk1"/>
                </a:solidFill>
                <a:latin typeface="+mn-lt"/>
                <a:ea typeface="Arial"/>
                <a:cs typeface="Arial"/>
                <a:sym typeface="Arial"/>
              </a:rPr>
              <a:t> a </a:t>
            </a:r>
            <a:r>
              <a:rPr lang="en" sz="1100" b="0" i="0" u="none" strike="noStrike" cap="none" dirty="0" err="1">
                <a:solidFill>
                  <a:schemeClr val="dk1"/>
                </a:solidFill>
                <a:latin typeface="+mn-lt"/>
                <a:ea typeface="Arial"/>
                <a:cs typeface="Arial"/>
                <a:sym typeface="Arial"/>
              </a:rPr>
              <a:t>otra</a:t>
            </a:r>
            <a:r>
              <a:rPr lang="en" sz="1100" b="0" i="0" u="none" strike="noStrike" cap="none" dirty="0">
                <a:solidFill>
                  <a:schemeClr val="dk1"/>
                </a:solidFill>
                <a:latin typeface="+mn-lt"/>
                <a:ea typeface="Arial"/>
                <a:cs typeface="Arial"/>
                <a:sym typeface="Arial"/>
              </a:rPr>
              <a:t> persona a </a:t>
            </a:r>
            <a:r>
              <a:rPr lang="en" sz="1100" b="0" i="0" u="none" strike="noStrike" cap="none" dirty="0" err="1">
                <a:solidFill>
                  <a:schemeClr val="dk1"/>
                </a:solidFill>
                <a:latin typeface="+mn-lt"/>
                <a:ea typeface="Arial"/>
                <a:cs typeface="Arial"/>
                <a:sym typeface="Arial"/>
              </a:rPr>
              <a:t>propósito</a:t>
            </a:r>
            <a:r>
              <a:rPr lang="en" sz="1100" b="0" i="0" u="none" strike="noStrike" cap="none" dirty="0">
                <a:solidFill>
                  <a:schemeClr val="dk1"/>
                </a:solidFill>
                <a:latin typeface="+mn-lt"/>
                <a:ea typeface="Arial"/>
                <a:cs typeface="Arial"/>
                <a:sym typeface="Arial"/>
              </a:rPr>
              <a:t> </a:t>
            </a:r>
            <a:r>
              <a:rPr lang="en" sz="1100" b="0" i="0" u="none" strike="noStrike" cap="none" dirty="0" err="1">
                <a:solidFill>
                  <a:schemeClr val="dk1"/>
                </a:solidFill>
                <a:latin typeface="+mn-lt"/>
                <a:ea typeface="Arial"/>
                <a:cs typeface="Arial"/>
                <a:sym typeface="Arial"/>
              </a:rPr>
              <a:t>porque</a:t>
            </a:r>
            <a:r>
              <a:rPr lang="en" sz="1100" b="0" i="0" u="none" strike="noStrike" cap="none" dirty="0">
                <a:solidFill>
                  <a:schemeClr val="dk1"/>
                </a:solidFill>
                <a:latin typeface="+mn-lt"/>
                <a:ea typeface="Arial"/>
                <a:cs typeface="Arial"/>
                <a:sym typeface="Arial"/>
              </a:rPr>
              <a:t> </a:t>
            </a:r>
            <a:r>
              <a:rPr lang="en" sz="1100" b="0" i="0" u="none" strike="noStrike" cap="none" dirty="0" err="1">
                <a:solidFill>
                  <a:schemeClr val="dk1"/>
                </a:solidFill>
                <a:latin typeface="+mn-lt"/>
                <a:ea typeface="Arial"/>
                <a:cs typeface="Arial"/>
                <a:sym typeface="Arial"/>
              </a:rPr>
              <a:t>corre</a:t>
            </a:r>
            <a:r>
              <a:rPr lang="en" sz="1100" b="0" i="0" u="none" strike="noStrike" cap="none" dirty="0">
                <a:solidFill>
                  <a:schemeClr val="dk1"/>
                </a:solidFill>
                <a:latin typeface="+mn-lt"/>
                <a:ea typeface="Arial"/>
                <a:cs typeface="Arial"/>
                <a:sym typeface="Arial"/>
              </a:rPr>
              <a:t> </a:t>
            </a:r>
            <a:r>
              <a:rPr lang="en" sz="1100" b="0" i="0" u="none" strike="noStrike" cap="none" dirty="0" err="1">
                <a:solidFill>
                  <a:schemeClr val="dk1"/>
                </a:solidFill>
                <a:latin typeface="+mn-lt"/>
                <a:ea typeface="Arial"/>
                <a:cs typeface="Arial"/>
                <a:sym typeface="Arial"/>
              </a:rPr>
              <a:t>el</a:t>
            </a:r>
            <a:r>
              <a:rPr lang="en" sz="1100" b="0" i="0" u="none" strike="noStrike" cap="none" dirty="0">
                <a:solidFill>
                  <a:schemeClr val="dk1"/>
                </a:solidFill>
                <a:latin typeface="+mn-lt"/>
                <a:ea typeface="Arial"/>
                <a:cs typeface="Arial"/>
                <a:sym typeface="Arial"/>
              </a:rPr>
              <a:t> </a:t>
            </a:r>
            <a:r>
              <a:rPr lang="en" sz="1100" b="0" i="0" u="none" strike="noStrike" cap="none" dirty="0" err="1">
                <a:solidFill>
                  <a:schemeClr val="dk1"/>
                </a:solidFill>
                <a:latin typeface="+mn-lt"/>
                <a:ea typeface="Arial"/>
                <a:cs typeface="Arial"/>
                <a:sym typeface="Arial"/>
              </a:rPr>
              <a:t>riesgo</a:t>
            </a:r>
            <a:r>
              <a:rPr lang="en" sz="1100" b="0" i="0" u="none" strike="noStrike" cap="none" dirty="0">
                <a:solidFill>
                  <a:schemeClr val="dk1"/>
                </a:solidFill>
                <a:latin typeface="+mn-lt"/>
                <a:ea typeface="Arial"/>
                <a:cs typeface="Arial"/>
                <a:sym typeface="Arial"/>
              </a:rPr>
              <a:t> de </a:t>
            </a:r>
            <a:r>
              <a:rPr lang="en" sz="1100" b="0" i="0" u="none" strike="noStrike" cap="none" dirty="0" err="1">
                <a:solidFill>
                  <a:schemeClr val="dk1"/>
                </a:solidFill>
                <a:latin typeface="+mn-lt"/>
                <a:ea typeface="Arial"/>
                <a:cs typeface="Arial"/>
                <a:sym typeface="Arial"/>
              </a:rPr>
              <a:t>enfermarse</a:t>
            </a:r>
            <a:r>
              <a:rPr lang="en" sz="1100" b="0" i="0" u="none" strike="noStrike" cap="none" dirty="0">
                <a:solidFill>
                  <a:schemeClr val="dk1"/>
                </a:solidFill>
                <a:latin typeface="+mn-lt"/>
                <a:ea typeface="Arial"/>
                <a:cs typeface="Arial"/>
                <a:sym typeface="Arial"/>
              </a:rPr>
              <a:t> </a:t>
            </a:r>
            <a:r>
              <a:rPr lang="en" sz="1100" b="0" i="0" u="none" strike="noStrike" cap="none" dirty="0" err="1">
                <a:solidFill>
                  <a:schemeClr val="dk1"/>
                </a:solidFill>
                <a:latin typeface="+mn-lt"/>
                <a:ea typeface="Arial"/>
                <a:cs typeface="Arial"/>
                <a:sym typeface="Arial"/>
              </a:rPr>
              <a:t>gravemente</a:t>
            </a:r>
            <a:r>
              <a:rPr lang="en" sz="1100" b="0" i="0" u="none" strike="noStrike" cap="none" dirty="0">
                <a:solidFill>
                  <a:schemeClr val="dk1"/>
                </a:solidFill>
                <a:latin typeface="+mn-lt"/>
                <a:ea typeface="Arial"/>
                <a:cs typeface="Arial"/>
                <a:sym typeface="Arial"/>
              </a:rPr>
              <a:t>.</a:t>
            </a:r>
            <a:endParaRPr sz="1100" dirty="0">
              <a:solidFill>
                <a:schemeClr val="dk1"/>
              </a:solidFill>
              <a:latin typeface="+mn-lt"/>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mn-lt"/>
                <a:ea typeface="Arial"/>
                <a:cs typeface="Arial"/>
                <a:sym typeface="Arial"/>
              </a:rPr>
              <a:t> </a:t>
            </a:r>
            <a:endParaRPr sz="1100" dirty="0">
              <a:latin typeface="+mn-lt"/>
            </a:endParaRPr>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mn-lt"/>
                <a:ea typeface="Arial"/>
                <a:cs typeface="Arial"/>
                <a:sym typeface="Arial"/>
              </a:rPr>
              <a:t>Fuentes de </a:t>
            </a:r>
            <a:r>
              <a:rPr lang="en" sz="1100" b="1" i="0" u="none" strike="noStrike" cap="none" dirty="0" err="1">
                <a:solidFill>
                  <a:srgbClr val="000000"/>
                </a:solidFill>
                <a:latin typeface="+mn-lt"/>
                <a:ea typeface="Arial"/>
                <a:cs typeface="Arial"/>
                <a:sym typeface="Arial"/>
              </a:rPr>
              <a:t>información</a:t>
            </a:r>
            <a:r>
              <a:rPr lang="en" sz="1100" b="1" i="0" u="none" strike="noStrike" cap="none" dirty="0">
                <a:solidFill>
                  <a:srgbClr val="000000"/>
                </a:solidFill>
                <a:latin typeface="+mn-lt"/>
                <a:ea typeface="Arial"/>
                <a:cs typeface="Arial"/>
                <a:sym typeface="Arial"/>
              </a:rPr>
              <a:t>:</a:t>
            </a:r>
            <a:endParaRPr sz="1100" b="0"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0" i="0" u="sng" strike="noStrike" cap="none" dirty="0">
                <a:solidFill>
                  <a:srgbClr val="000000"/>
                </a:solidFill>
                <a:latin typeface="+mn-lt"/>
                <a:ea typeface="Arial"/>
                <a:cs typeface="Arial"/>
                <a:sym typeface="Arial"/>
                <a:hlinkClick r:id="rId3">
                  <a:extLst>
                    <a:ext uri="{A12FA001-AC4F-418D-AE19-62706E023703}">
                      <ahyp:hlinkClr xmlns:ahyp="http://schemas.microsoft.com/office/drawing/2018/hyperlinkcolor" val="tx"/>
                    </a:ext>
                  </a:extLst>
                </a:hlinkClick>
              </a:rPr>
              <a:t>https://espanol.cdc.gov/coronavirus/2019-ncov/vaccines/facts.html</a:t>
            </a:r>
            <a:endParaRPr sz="1100" b="0"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0" i="0" u="sng" strike="noStrike" cap="none" dirty="0">
                <a:solidFill>
                  <a:srgbClr val="000000"/>
                </a:solidFill>
                <a:latin typeface="+mn-lt"/>
                <a:ea typeface="Arial"/>
                <a:cs typeface="Arial"/>
                <a:sym typeface="Arial"/>
                <a:hlinkClick r:id="rId4">
                  <a:extLst>
                    <a:ext uri="{A12FA001-AC4F-418D-AE19-62706E023703}">
                      <ahyp:hlinkClr xmlns:ahyp="http://schemas.microsoft.com/office/drawing/2018/hyperlinkcolor" val="tx"/>
                    </a:ext>
                  </a:extLst>
                </a:hlinkClick>
              </a:rPr>
              <a:t>https://www.cdc.gov/vaccines/vac-gen/evalwebs.htm</a:t>
            </a:r>
            <a:r>
              <a:rPr lang="en" sz="1100" dirty="0">
                <a:latin typeface="+mn-lt"/>
              </a:rPr>
              <a:t> (Enlace </a:t>
            </a:r>
            <a:r>
              <a:rPr lang="en" sz="1100" dirty="0" err="1">
                <a:latin typeface="+mn-lt"/>
              </a:rPr>
              <a:t>en</a:t>
            </a:r>
            <a:r>
              <a:rPr lang="en" sz="1100" dirty="0">
                <a:latin typeface="+mn-lt"/>
              </a:rPr>
              <a:t> </a:t>
            </a:r>
            <a:r>
              <a:rPr lang="en" sz="1100" dirty="0" err="1">
                <a:latin typeface="+mn-lt"/>
              </a:rPr>
              <a:t>inglés</a:t>
            </a:r>
            <a:r>
              <a:rPr lang="en" sz="1100" dirty="0">
                <a:latin typeface="+mn-lt"/>
              </a:rPr>
              <a:t>)</a:t>
            </a:r>
            <a:endParaRPr sz="1100" dirty="0">
              <a:latin typeface="+mn-l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1" i="0" u="none" strike="noStrike" cap="none" dirty="0" err="1">
                <a:solidFill>
                  <a:srgbClr val="000000"/>
                </a:solidFill>
                <a:latin typeface="Arial"/>
                <a:ea typeface="Arial"/>
                <a:cs typeface="Arial"/>
                <a:sym typeface="Arial"/>
              </a:rPr>
              <a:t>Encuentre</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vacunas</a:t>
            </a:r>
            <a:r>
              <a:rPr lang="en" sz="1100" b="1" i="0" u="none" strike="noStrike" cap="none" dirty="0">
                <a:solidFill>
                  <a:srgbClr val="000000"/>
                </a:solidFill>
                <a:latin typeface="Arial"/>
                <a:ea typeface="Arial"/>
                <a:cs typeface="Arial"/>
                <a:sym typeface="Arial"/>
              </a:rPr>
              <a:t> y </a:t>
            </a:r>
            <a:r>
              <a:rPr lang="en" sz="1100" b="1" i="0" u="none" strike="noStrike" cap="none" dirty="0" err="1">
                <a:solidFill>
                  <a:srgbClr val="000000"/>
                </a:solidFill>
                <a:latin typeface="Arial"/>
                <a:ea typeface="Arial"/>
                <a:cs typeface="Arial"/>
                <a:sym typeface="Arial"/>
              </a:rPr>
              <a:t>dosis</a:t>
            </a:r>
            <a:r>
              <a:rPr lang="en" sz="1100" b="1" i="0" u="none" strike="noStrike" cap="none" dirty="0">
                <a:solidFill>
                  <a:srgbClr val="000000"/>
                </a:solidFill>
                <a:latin typeface="Arial"/>
                <a:ea typeface="Arial"/>
                <a:cs typeface="Arial"/>
                <a:sym typeface="Arial"/>
              </a:rPr>
              <a:t> de </a:t>
            </a:r>
            <a:r>
              <a:rPr lang="en" sz="1100" b="1" i="0" u="none" strike="noStrike" cap="none" dirty="0" err="1">
                <a:solidFill>
                  <a:srgbClr val="000000"/>
                </a:solidFill>
                <a:latin typeface="Arial"/>
                <a:ea typeface="Arial"/>
                <a:cs typeface="Arial"/>
                <a:sym typeface="Arial"/>
              </a:rPr>
              <a:t>refuerzo</a:t>
            </a:r>
            <a:r>
              <a:rPr lang="en" sz="1100" b="1" i="0" u="none" strike="noStrike" cap="none" dirty="0">
                <a:solidFill>
                  <a:srgbClr val="000000"/>
                </a:solidFill>
                <a:latin typeface="Arial"/>
                <a:ea typeface="Arial"/>
                <a:cs typeface="Arial"/>
                <a:sym typeface="Arial"/>
              </a:rPr>
              <a:t> contra </a:t>
            </a:r>
            <a:r>
              <a:rPr lang="en" sz="1100" b="1" i="0" u="none" strike="noStrike" cap="none" dirty="0" err="1">
                <a:solidFill>
                  <a:srgbClr val="000000"/>
                </a:solidFill>
                <a:latin typeface="Arial"/>
                <a:ea typeface="Arial"/>
                <a:cs typeface="Arial"/>
                <a:sym typeface="Arial"/>
              </a:rPr>
              <a:t>el</a:t>
            </a:r>
            <a:r>
              <a:rPr lang="en" sz="1100" b="1" i="0" u="none" strike="noStrike" cap="none" dirty="0">
                <a:solidFill>
                  <a:srgbClr val="000000"/>
                </a:solidFill>
                <a:latin typeface="Arial"/>
                <a:ea typeface="Arial"/>
                <a:cs typeface="Arial"/>
                <a:sym typeface="Arial"/>
              </a:rPr>
              <a:t> COVID </a:t>
            </a:r>
            <a:r>
              <a:rPr lang="en" sz="1100" b="1" i="0" u="none" strike="noStrike" cap="none" dirty="0" err="1">
                <a:solidFill>
                  <a:srgbClr val="000000"/>
                </a:solidFill>
                <a:latin typeface="Arial"/>
                <a:ea typeface="Arial"/>
                <a:cs typeface="Arial"/>
                <a:sym typeface="Arial"/>
              </a:rPr>
              <a:t>cerca</a:t>
            </a:r>
            <a:r>
              <a:rPr lang="en" sz="1100" b="1" i="0" u="none" strike="noStrike" cap="none" dirty="0">
                <a:solidFill>
                  <a:srgbClr val="000000"/>
                </a:solidFill>
                <a:latin typeface="Arial"/>
                <a:ea typeface="Arial"/>
                <a:cs typeface="Arial"/>
                <a:sym typeface="Arial"/>
              </a:rPr>
              <a:t> de </a:t>
            </a:r>
            <a:r>
              <a:rPr lang="en" sz="1100" b="1" i="0" u="none" strike="noStrike" cap="none" dirty="0" err="1">
                <a:solidFill>
                  <a:srgbClr val="000000"/>
                </a:solidFill>
                <a:latin typeface="Arial"/>
                <a:ea typeface="Arial"/>
                <a:cs typeface="Arial"/>
                <a:sym typeface="Arial"/>
              </a:rPr>
              <a:t>usted</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dirty="0"/>
          </a:p>
          <a:p>
            <a:pPr marL="457200" lvl="0" indent="-298450" algn="l" rtl="0">
              <a:lnSpc>
                <a:spcPct val="100000"/>
              </a:lnSpc>
              <a:spcBef>
                <a:spcPts val="0"/>
              </a:spcBef>
              <a:spcAft>
                <a:spcPts val="0"/>
              </a:spcAft>
              <a:buSzPts val="1100"/>
              <a:buChar char="●"/>
            </a:pPr>
            <a:r>
              <a:rPr lang="en" sz="1100" b="0" i="0" u="none" strike="noStrike" cap="none" dirty="0" err="1">
                <a:solidFill>
                  <a:srgbClr val="000000"/>
                </a:solidFill>
                <a:latin typeface="Arial"/>
                <a:ea typeface="Arial"/>
                <a:cs typeface="Arial"/>
                <a:sym typeface="Arial"/>
              </a:rPr>
              <a:t>Pregúntele</a:t>
            </a:r>
            <a:r>
              <a:rPr lang="en" sz="1100" b="0" i="0" u="none" strike="noStrike" cap="none" dirty="0">
                <a:solidFill>
                  <a:srgbClr val="000000"/>
                </a:solidFill>
                <a:latin typeface="Arial"/>
                <a:ea typeface="Arial"/>
                <a:cs typeface="Arial"/>
                <a:sym typeface="Arial"/>
              </a:rPr>
              <a:t> a un doctor</a:t>
            </a:r>
            <a:endParaRPr dirty="0"/>
          </a:p>
          <a:p>
            <a:pPr marL="457200" lvl="0" indent="-298450" algn="l" rtl="0">
              <a:lnSpc>
                <a:spcPct val="100000"/>
              </a:lnSpc>
              <a:spcBef>
                <a:spcPts val="0"/>
              </a:spcBef>
              <a:spcAft>
                <a:spcPts val="0"/>
              </a:spcAft>
              <a:buSzPts val="1100"/>
              <a:buChar char="●"/>
            </a:pPr>
            <a:r>
              <a:rPr lang="en" sz="1100" b="0" i="0" u="none" strike="noStrike" cap="none" dirty="0" err="1">
                <a:solidFill>
                  <a:srgbClr val="000000"/>
                </a:solidFill>
                <a:latin typeface="Arial"/>
                <a:ea typeface="Arial"/>
                <a:cs typeface="Arial"/>
                <a:sym typeface="Arial"/>
              </a:rPr>
              <a:t>Visite</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el</a:t>
            </a:r>
            <a:r>
              <a:rPr lang="en" sz="1100" b="0" i="0" u="none" strike="noStrike" cap="none" dirty="0">
                <a:solidFill>
                  <a:srgbClr val="000000"/>
                </a:solidFill>
                <a:latin typeface="Arial"/>
                <a:ea typeface="Arial"/>
                <a:cs typeface="Arial"/>
                <a:sym typeface="Arial"/>
              </a:rPr>
              <a:t> sitio web</a:t>
            </a:r>
            <a:r>
              <a:rPr lang="en" sz="1100" b="0" i="0" u="sng" strike="noStrike" cap="non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 www.vacunas.gov</a:t>
            </a:r>
            <a:r>
              <a:rPr lang="en" sz="1100" b="0" i="0" u="none" strike="noStrike" cap="none" dirty="0">
                <a:solidFill>
                  <a:srgbClr val="000000"/>
                </a:solidFill>
                <a:latin typeface="Arial"/>
                <a:ea typeface="Arial"/>
                <a:cs typeface="Arial"/>
                <a:sym typeface="Arial"/>
              </a:rPr>
              <a:t> </a:t>
            </a:r>
            <a:endParaRPr dirty="0"/>
          </a:p>
          <a:p>
            <a:pPr marL="457200" lvl="0" indent="-298450" algn="l" rtl="0">
              <a:lnSpc>
                <a:spcPct val="100000"/>
              </a:lnSpc>
              <a:spcBef>
                <a:spcPts val="0"/>
              </a:spcBef>
              <a:spcAft>
                <a:spcPts val="0"/>
              </a:spcAft>
              <a:buSzPts val="1100"/>
              <a:buChar char="●"/>
            </a:pPr>
            <a:r>
              <a:rPr lang="en" sz="1100" b="0" i="0" u="none" strike="noStrike" cap="none" dirty="0" err="1">
                <a:solidFill>
                  <a:srgbClr val="000000"/>
                </a:solidFill>
                <a:latin typeface="Arial"/>
                <a:ea typeface="Arial"/>
                <a:cs typeface="Arial"/>
                <a:sym typeface="Arial"/>
              </a:rPr>
              <a:t>Llame</a:t>
            </a:r>
            <a:r>
              <a:rPr lang="en" sz="1100" b="0" i="0" u="none" strike="noStrike" cap="none" dirty="0">
                <a:solidFill>
                  <a:srgbClr val="000000"/>
                </a:solidFill>
                <a:latin typeface="Arial"/>
                <a:ea typeface="Arial"/>
                <a:cs typeface="Arial"/>
                <a:sym typeface="Arial"/>
              </a:rPr>
              <a:t> al 1-800-232-0233</a:t>
            </a:r>
            <a:endParaRPr dirty="0"/>
          </a:p>
          <a:p>
            <a:pPr marL="457200" lvl="0" indent="-298450" algn="l" rtl="0">
              <a:lnSpc>
                <a:spcPct val="100000"/>
              </a:lnSpc>
              <a:spcBef>
                <a:spcPts val="0"/>
              </a:spcBef>
              <a:spcAft>
                <a:spcPts val="0"/>
              </a:spcAft>
              <a:buSzPts val="1100"/>
              <a:buChar char="●"/>
            </a:pPr>
            <a:r>
              <a:rPr lang="en" sz="1100" b="0" i="0" u="none" strike="noStrike" cap="none" dirty="0" err="1">
                <a:solidFill>
                  <a:srgbClr val="000000"/>
                </a:solidFill>
                <a:latin typeface="Arial"/>
                <a:ea typeface="Arial"/>
                <a:cs typeface="Arial"/>
                <a:sym typeface="Arial"/>
              </a:rPr>
              <a:t>Envíe</a:t>
            </a:r>
            <a:r>
              <a:rPr lang="en" sz="1100" b="0" i="0" u="none" strike="noStrike" cap="none" dirty="0">
                <a:solidFill>
                  <a:srgbClr val="000000"/>
                </a:solidFill>
                <a:latin typeface="Arial"/>
                <a:ea typeface="Arial"/>
                <a:cs typeface="Arial"/>
                <a:sym typeface="Arial"/>
              </a:rPr>
              <a:t> un </a:t>
            </a:r>
            <a:r>
              <a:rPr lang="en" sz="1100" b="0" i="0" u="none" strike="noStrike" cap="none" dirty="0" err="1">
                <a:solidFill>
                  <a:srgbClr val="000000"/>
                </a:solidFill>
                <a:latin typeface="Arial"/>
                <a:ea typeface="Arial"/>
                <a:cs typeface="Arial"/>
                <a:sym typeface="Arial"/>
              </a:rPr>
              <a:t>mensaje</a:t>
            </a:r>
            <a:r>
              <a:rPr lang="en" sz="1100" b="0" i="0" u="none" strike="noStrike" cap="none" dirty="0">
                <a:solidFill>
                  <a:srgbClr val="000000"/>
                </a:solidFill>
                <a:latin typeface="Arial"/>
                <a:ea typeface="Arial"/>
                <a:cs typeface="Arial"/>
                <a:sym typeface="Arial"/>
              </a:rPr>
              <a:t> de </a:t>
            </a:r>
            <a:r>
              <a:rPr lang="en" sz="1100" b="0" i="0" u="none" strike="noStrike" cap="none" dirty="0" err="1">
                <a:solidFill>
                  <a:srgbClr val="000000"/>
                </a:solidFill>
                <a:latin typeface="Arial"/>
                <a:ea typeface="Arial"/>
                <a:cs typeface="Arial"/>
                <a:sym typeface="Arial"/>
              </a:rPr>
              <a:t>texto</a:t>
            </a:r>
            <a:r>
              <a:rPr lang="en" sz="1100" b="0" i="0" u="none" strike="noStrike" cap="none" dirty="0">
                <a:solidFill>
                  <a:srgbClr val="000000"/>
                </a:solidFill>
                <a:latin typeface="Arial"/>
                <a:ea typeface="Arial"/>
                <a:cs typeface="Arial"/>
                <a:sym typeface="Arial"/>
              </a:rPr>
              <a:t> con </a:t>
            </a:r>
            <a:r>
              <a:rPr lang="en" sz="1100" b="0" i="0" u="none" strike="noStrike" cap="none" dirty="0" err="1">
                <a:solidFill>
                  <a:srgbClr val="000000"/>
                </a:solidFill>
                <a:latin typeface="Arial"/>
                <a:ea typeface="Arial"/>
                <a:cs typeface="Arial"/>
                <a:sym typeface="Arial"/>
              </a:rPr>
              <a:t>su</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código</a:t>
            </a:r>
            <a:r>
              <a:rPr lang="en" sz="1100" b="0" i="0" u="none" strike="noStrike" cap="none" dirty="0">
                <a:solidFill>
                  <a:srgbClr val="000000"/>
                </a:solidFill>
                <a:latin typeface="Arial"/>
                <a:ea typeface="Arial"/>
                <a:cs typeface="Arial"/>
                <a:sym typeface="Arial"/>
              </a:rPr>
              <a:t> postal al 822862</a:t>
            </a:r>
            <a:endParaRPr dirty="0"/>
          </a:p>
          <a:p>
            <a:pPr marL="457200" lvl="0" indent="-298450" algn="l" rtl="0">
              <a:lnSpc>
                <a:spcPct val="100000"/>
              </a:lnSpc>
              <a:spcBef>
                <a:spcPts val="0"/>
              </a:spcBef>
              <a:spcAft>
                <a:spcPts val="0"/>
              </a:spcAft>
              <a:buSzPts val="1100"/>
              <a:buChar char="●"/>
            </a:pPr>
            <a:r>
              <a:rPr lang="en" sz="1100" b="0" i="0" u="none" strike="noStrike" cap="none" dirty="0" err="1">
                <a:solidFill>
                  <a:srgbClr val="000000"/>
                </a:solidFill>
                <a:latin typeface="Arial"/>
                <a:ea typeface="Arial"/>
                <a:cs typeface="Arial"/>
                <a:sym typeface="Arial"/>
              </a:rPr>
              <a:t>Manténgase</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informado</a:t>
            </a:r>
            <a:r>
              <a:rPr lang="en" sz="1100" b="0" i="0" u="none" strike="noStrike" cap="none" dirty="0">
                <a:solidFill>
                  <a:srgbClr val="000000"/>
                </a:solidFill>
                <a:latin typeface="Arial"/>
                <a:ea typeface="Arial"/>
                <a:cs typeface="Arial"/>
                <a:sym typeface="Arial"/>
              </a:rPr>
              <a:t> de </a:t>
            </a:r>
            <a:r>
              <a:rPr lang="en" sz="1100" b="0" i="0" u="none" strike="noStrike" cap="none" dirty="0" err="1">
                <a:solidFill>
                  <a:srgbClr val="000000"/>
                </a:solidFill>
                <a:latin typeface="Arial"/>
                <a:ea typeface="Arial"/>
                <a:cs typeface="Arial"/>
                <a:sym typeface="Arial"/>
              </a:rPr>
              <a:t>eventos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comunitarios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organizados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por</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escuelas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clínicas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iglesias</a:t>
            </a:r>
            <a:r>
              <a:rPr lang="en" sz="1100" b="0" i="0" u="none" strike="noStrike" cap="none" dirty="0">
                <a:solidFill>
                  <a:srgbClr val="000000"/>
                </a:solidFill>
                <a:latin typeface="Arial"/>
                <a:ea typeface="Arial"/>
                <a:cs typeface="Arial"/>
                <a:sym typeface="Arial"/>
              </a:rPr>
              <a:t> y </a:t>
            </a:r>
            <a:r>
              <a:rPr lang="en" sz="1100" b="0" i="0" u="none" strike="noStrike" cap="none" dirty="0" err="1">
                <a:solidFill>
                  <a:srgbClr val="000000"/>
                </a:solidFill>
                <a:latin typeface="Arial"/>
                <a:ea typeface="Arial"/>
                <a:cs typeface="Arial"/>
                <a:sym typeface="Arial"/>
              </a:rPr>
              <a:t>organizaciones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comunitarias</a:t>
            </a: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1" i="0" u="none" strike="noStrike" cap="none" dirty="0" err="1">
                <a:solidFill>
                  <a:srgbClr val="000000"/>
                </a:solidFill>
                <a:latin typeface="Arial"/>
                <a:ea typeface="Arial"/>
                <a:cs typeface="Arial"/>
                <a:sym typeface="Arial"/>
              </a:rPr>
              <a:t>Además</a:t>
            </a:r>
            <a:r>
              <a:rPr lang="en" sz="1100" b="1" i="0" u="none" strike="noStrike" cap="none" dirty="0">
                <a:solidFill>
                  <a:srgbClr val="000000"/>
                </a:solidFill>
                <a:latin typeface="Arial"/>
                <a:ea typeface="Arial"/>
                <a:cs typeface="Arial"/>
                <a:sym typeface="Arial"/>
              </a:rPr>
              <a:t> del </a:t>
            </a:r>
            <a:r>
              <a:rPr lang="en" sz="1100" b="1" i="0" u="none" strike="noStrike" cap="none" dirty="0" err="1">
                <a:solidFill>
                  <a:srgbClr val="000000"/>
                </a:solidFill>
                <a:latin typeface="Arial"/>
                <a:ea typeface="Arial"/>
                <a:cs typeface="Arial"/>
                <a:sym typeface="Arial"/>
              </a:rPr>
              <a:t>código</a:t>
            </a:r>
            <a:r>
              <a:rPr lang="en" sz="1100" b="1" i="0" u="none" strike="noStrike" cap="none" dirty="0">
                <a:solidFill>
                  <a:srgbClr val="000000"/>
                </a:solidFill>
                <a:latin typeface="Arial"/>
                <a:ea typeface="Arial"/>
                <a:cs typeface="Arial"/>
                <a:sym typeface="Arial"/>
              </a:rPr>
              <a:t> QR, </a:t>
            </a:r>
            <a:r>
              <a:rPr lang="en" sz="1100" b="1" i="0" u="none" strike="noStrike" cap="none" dirty="0" err="1">
                <a:solidFill>
                  <a:srgbClr val="000000"/>
                </a:solidFill>
                <a:latin typeface="Arial"/>
                <a:ea typeface="Arial"/>
                <a:cs typeface="Arial"/>
                <a:sym typeface="Arial"/>
              </a:rPr>
              <a:t>puede</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compartir</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estas</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fuentes</a:t>
            </a:r>
            <a:r>
              <a:rPr lang="en" sz="1100" b="1" i="0" u="none" strike="noStrike" cap="none" dirty="0">
                <a:solidFill>
                  <a:srgbClr val="000000"/>
                </a:solidFill>
                <a:latin typeface="Arial"/>
                <a:ea typeface="Arial"/>
                <a:cs typeface="Arial"/>
                <a:sym typeface="Arial"/>
              </a:rPr>
              <a:t> de </a:t>
            </a:r>
            <a:r>
              <a:rPr lang="en" sz="1100" b="1" i="0" u="none" strike="noStrike" cap="none" dirty="0" err="1">
                <a:solidFill>
                  <a:srgbClr val="000000"/>
                </a:solidFill>
                <a:latin typeface="Arial"/>
                <a:ea typeface="Arial"/>
                <a:cs typeface="Arial"/>
                <a:sym typeface="Arial"/>
              </a:rPr>
              <a:t>información</a:t>
            </a:r>
            <a:r>
              <a:rPr lang="en" sz="1100" b="1" i="0" u="none" strike="noStrike" cap="none" dirty="0">
                <a:solidFill>
                  <a:srgbClr val="000000"/>
                </a:solidFill>
                <a:latin typeface="Arial"/>
                <a:ea typeface="Arial"/>
                <a:cs typeface="Arial"/>
                <a:sym typeface="Arial"/>
              </a:rPr>
              <a:t> con padres de </a:t>
            </a:r>
            <a:r>
              <a:rPr lang="en" sz="1100" b="1" i="0" u="none" strike="noStrike" cap="none" dirty="0" err="1">
                <a:solidFill>
                  <a:srgbClr val="000000"/>
                </a:solidFill>
                <a:latin typeface="Arial"/>
                <a:ea typeface="Arial"/>
                <a:cs typeface="Arial"/>
                <a:sym typeface="Arial"/>
              </a:rPr>
              <a:t>familia</a:t>
            </a:r>
            <a:r>
              <a:rPr lang="en" sz="1100" b="1" i="0" u="none" strike="noStrike" cap="none" dirty="0">
                <a:solidFill>
                  <a:srgbClr val="000000"/>
                </a:solidFill>
                <a:latin typeface="Arial"/>
                <a:ea typeface="Arial"/>
                <a:cs typeface="Arial"/>
                <a:sym typeface="Arial"/>
              </a:rPr>
              <a:t>: </a:t>
            </a:r>
            <a:endParaRPr sz="1100" b="0" i="0" u="none" strike="noStrike" cap="none" dirty="0">
              <a:solidFill>
                <a:srgbClr val="000000"/>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 sz="1100" b="0" i="0" u="sng" strike="noStrike" cap="none" dirty="0">
                <a:solidFill>
                  <a:srgbClr val="000000"/>
                </a:solidFill>
                <a:latin typeface="Arial"/>
                <a:ea typeface="Arial"/>
                <a:cs typeface="Arial"/>
                <a:sym typeface="Arial"/>
              </a:rPr>
              <a:t> </a:t>
            </a:r>
            <a:endParaRPr sz="1100" b="0" i="0" u="sng" strike="noStrike" cap="none" dirty="0">
              <a:solidFill>
                <a:srgbClr val="000000"/>
              </a:solidFill>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sng" strike="noStrike" cap="none" dirty="0">
                <a:solidFill>
                  <a:srgbClr val="000000"/>
                </a:solidFill>
                <a:latin typeface="Arial"/>
                <a:ea typeface="Calibri" panose="020F0502020204030204" pitchFamily="34" charset="0"/>
                <a:cs typeface="Arial"/>
                <a:sym typeface="Arial"/>
              </a:rPr>
              <a:t>https://</a:t>
            </a:r>
            <a:r>
              <a:rPr lang="en-US" sz="1100" b="0" i="0" u="sng" strike="noStrike" cap="none" dirty="0" err="1">
                <a:solidFill>
                  <a:srgbClr val="000000"/>
                </a:solidFill>
                <a:latin typeface="Arial"/>
                <a:ea typeface="Calibri" panose="020F0502020204030204" pitchFamily="34" charset="0"/>
                <a:cs typeface="Arial"/>
                <a:sym typeface="Arial"/>
              </a:rPr>
              <a:t>juntossipodemos.hhs.gov</a:t>
            </a:r>
            <a:r>
              <a:rPr lang="en-US" sz="1100" b="0" i="0" u="sng" strike="noStrike" cap="none" dirty="0">
                <a:solidFill>
                  <a:srgbClr val="000000"/>
                </a:solidFill>
                <a:latin typeface="Arial"/>
                <a:ea typeface="Calibri" panose="020F0502020204030204" pitchFamily="34" charset="0"/>
                <a:cs typeface="Arial"/>
                <a:sym typeface="Arial"/>
              </a:rPr>
              <a:t>/recursos-sobre-las-vacunas-contra-el-covid-19-para-ninos</a:t>
            </a:r>
            <a:endParaRPr lang="en-ES" sz="1100" b="0" i="0" u="sng" strike="noStrike" cap="none" dirty="0">
              <a:solidFill>
                <a:srgbClr val="000000"/>
              </a:solidFill>
              <a:latin typeface="Arial"/>
              <a:ea typeface="Calibri" panose="020F0502020204030204" pitchFamily="34" charset="0"/>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 sz="1100" b="0" i="0" u="sng" strike="noStrike" cap="none" dirty="0">
                <a:solidFill>
                  <a:srgbClr val="000000"/>
                </a:solidFill>
                <a:latin typeface="Arial"/>
                <a:ea typeface="Arial"/>
                <a:cs typeface="Arial"/>
                <a:sym typeface="Arial"/>
              </a:rPr>
              <a:t> </a:t>
            </a:r>
            <a:endParaRPr sz="1100" b="0" i="0" u="sng" strike="noStrike" cap="none" dirty="0">
              <a:solidFill>
                <a:srgbClr val="000000"/>
              </a:solidFill>
              <a:latin typeface="Arial"/>
              <a:cs typeface="Arial"/>
              <a:sym typeface="Arial"/>
            </a:endParaRPr>
          </a:p>
          <a:p>
            <a:pPr marL="158750" lvl="0" indent="0" algn="l" rtl="0">
              <a:lnSpc>
                <a:spcPct val="100000"/>
              </a:lnSpc>
              <a:spcBef>
                <a:spcPts val="0"/>
              </a:spcBef>
              <a:spcAft>
                <a:spcPts val="0"/>
              </a:spcAft>
              <a:buSzPts val="1100"/>
              <a:buNone/>
            </a:pPr>
            <a:r>
              <a:rPr lang="en" sz="1100" b="0" i="0" u="sng" strike="noStrike" cap="none" dirty="0">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https://espanol.cdc.gov/coronavirus/2019-ncov/vaccines/faq-children.html</a:t>
            </a: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0" i="0" u="sng" strike="noStrike" cap="none" dirty="0">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https://espanol.cdc.gov/coronavirus/2019-ncov/community/schools-childcare/child-care-guidance.html</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sz="1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b="1" i="0" u="sng" strike="noStrike" cap="none">
                <a:solidFill>
                  <a:schemeClr val="accent3"/>
                </a:solidFill>
                <a:latin typeface="Arial"/>
                <a:ea typeface="Arial"/>
                <a:cs typeface="Arial"/>
                <a:sym typeface="Arial"/>
              </a:rPr>
              <a:t>APENDICE (USO INTERNO)</a:t>
            </a:r>
            <a:endParaRPr b="0" i="0" u="none" strike="noStrike" cap="none">
              <a:solidFill>
                <a:schemeClr val="accent3"/>
              </a:solidFill>
              <a:latin typeface="Arial"/>
              <a:ea typeface="Arial"/>
              <a:cs typeface="Arial"/>
              <a:sym typeface="Arial"/>
            </a:endParaRPr>
          </a:p>
          <a:p>
            <a:pPr marL="158750" lvl="0" indent="0" algn="l" rtl="0">
              <a:lnSpc>
                <a:spcPct val="100000"/>
              </a:lnSpc>
              <a:spcBef>
                <a:spcPts val="0"/>
              </a:spcBef>
              <a:spcAft>
                <a:spcPts val="0"/>
              </a:spcAft>
              <a:buSzPts val="1100"/>
              <a:buNone/>
            </a:pPr>
            <a:br>
              <a:rPr lang="en" b="1" i="0" u="sng" strike="noStrike" cap="none">
                <a:solidFill>
                  <a:srgbClr val="000000"/>
                </a:solidFill>
                <a:latin typeface="Arial"/>
                <a:ea typeface="Arial"/>
                <a:cs typeface="Arial"/>
                <a:sym typeface="Arial"/>
              </a:rPr>
            </a:br>
            <a:r>
              <a:rPr lang="en" b="1" i="0" u="sng" strike="noStrike" cap="none">
                <a:solidFill>
                  <a:srgbClr val="000000"/>
                </a:solidFill>
                <a:latin typeface="Arial"/>
                <a:ea typeface="Arial"/>
                <a:cs typeface="Arial"/>
                <a:sym typeface="Arial"/>
              </a:rPr>
              <a:t>GUIA INTERNA PARA LOS PROMOTORES:</a:t>
            </a:r>
            <a:endParaRPr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b="1" i="0" u="none" strike="noStrike" cap="none">
                <a:solidFill>
                  <a:srgbClr val="000000"/>
                </a:solidFill>
                <a:latin typeface="Arial"/>
                <a:ea typeface="Arial"/>
                <a:cs typeface="Arial"/>
                <a:sym typeface="Arial"/>
              </a:rPr>
              <a:t>Nuestro papel como promotores es esencial: ¡Es nuestro deber ayudar a nuestra comunidad!</a:t>
            </a:r>
            <a:endParaRPr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b="1" i="0" u="none" strike="noStrike" cap="none">
                <a:solidFill>
                  <a:srgbClr val="000000"/>
                </a:solidFill>
                <a:latin typeface="Arial"/>
                <a:ea typeface="Arial"/>
                <a:cs typeface="Arial"/>
                <a:sym typeface="Arial"/>
              </a:rPr>
              <a:t> </a:t>
            </a:r>
            <a:endParaRPr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b="1" i="0" u="none" strike="noStrike" cap="none">
                <a:solidFill>
                  <a:srgbClr val="000000"/>
                </a:solidFill>
                <a:latin typeface="Arial"/>
                <a:ea typeface="Arial"/>
                <a:cs typeface="Arial"/>
                <a:sym typeface="Arial"/>
              </a:rPr>
              <a:t>¿Qué podemos hacer para ayudar a nuestras comunidades?</a:t>
            </a:r>
            <a:endParaRPr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b="0" i="0" u="none" strike="noStrike" cap="none">
                <a:solidFill>
                  <a:srgbClr val="000000"/>
                </a:solidFill>
                <a:latin typeface="Arial"/>
                <a:ea typeface="Arial"/>
                <a:cs typeface="Arial"/>
                <a:sym typeface="Arial"/>
              </a:rPr>
              <a:t>Sea el ejemplo: vacúnese, use una mascarilla recomendada de forma adecuada, y mantenga una distancia segura de los demás.</a:t>
            </a:r>
            <a:endParaRPr/>
          </a:p>
          <a:p>
            <a:pPr marL="457200" lvl="0" indent="-298450" algn="l" rtl="0">
              <a:lnSpc>
                <a:spcPct val="100000"/>
              </a:lnSpc>
              <a:spcBef>
                <a:spcPts val="0"/>
              </a:spcBef>
              <a:spcAft>
                <a:spcPts val="0"/>
              </a:spcAft>
              <a:buSzPts val="1100"/>
              <a:buChar char="●"/>
            </a:pPr>
            <a:r>
              <a:rPr lang="en" b="0" i="0" u="none" strike="noStrike" cap="none">
                <a:solidFill>
                  <a:srgbClr val="000000"/>
                </a:solidFill>
                <a:latin typeface="Arial"/>
                <a:ea typeface="Arial"/>
                <a:cs typeface="Arial"/>
                <a:sym typeface="Arial"/>
              </a:rPr>
              <a:t>No circule información falsa o que no esté sustentada por fuentes oficiales. Solo comparta información de fuentes legítimas.  </a:t>
            </a:r>
            <a:endParaRPr/>
          </a:p>
          <a:p>
            <a:pPr marL="158750" lvl="0" indent="0" algn="l" rtl="0">
              <a:lnSpc>
                <a:spcPct val="100000"/>
              </a:lnSpc>
              <a:spcBef>
                <a:spcPts val="0"/>
              </a:spcBef>
              <a:spcAft>
                <a:spcPts val="0"/>
              </a:spcAft>
              <a:buSzPts val="1100"/>
              <a:buNone/>
            </a:pPr>
            <a:r>
              <a:rPr lang="en" b="0" i="0" u="none" strike="noStrike" cap="none">
                <a:solidFill>
                  <a:srgbClr val="000000"/>
                </a:solidFill>
                <a:latin typeface="Arial"/>
                <a:ea typeface="Arial"/>
                <a:cs typeface="Arial"/>
                <a:sym typeface="Arial"/>
              </a:rPr>
              <a:t> </a:t>
            </a:r>
            <a:endParaRPr/>
          </a:p>
          <a:p>
            <a:pPr marL="158750" lvl="0" indent="0" algn="l" rtl="0">
              <a:lnSpc>
                <a:spcPct val="100000"/>
              </a:lnSpc>
              <a:spcBef>
                <a:spcPts val="0"/>
              </a:spcBef>
              <a:spcAft>
                <a:spcPts val="0"/>
              </a:spcAft>
              <a:buSzPts val="1100"/>
              <a:buNone/>
            </a:pPr>
            <a:r>
              <a:rPr lang="en" b="1" i="0" u="none" strike="noStrike" cap="none">
                <a:solidFill>
                  <a:srgbClr val="000000"/>
                </a:solidFill>
                <a:latin typeface="Arial"/>
                <a:ea typeface="Arial"/>
                <a:cs typeface="Arial"/>
                <a:sym typeface="Arial"/>
              </a:rPr>
              <a:t>Sugerencias de actividades </a:t>
            </a:r>
            <a:endParaRPr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b="0" i="0" u="none" strike="noStrike" cap="none">
                <a:solidFill>
                  <a:srgbClr val="000000"/>
                </a:solidFill>
                <a:latin typeface="Arial"/>
                <a:ea typeface="Arial"/>
                <a:cs typeface="Arial"/>
                <a:sym typeface="Arial"/>
              </a:rPr>
              <a:t>Distribuya materiales educativos comunitarios sobre los síntomas del COVID y cómo se propaga.</a:t>
            </a:r>
            <a:endParaRPr/>
          </a:p>
          <a:p>
            <a:pPr marL="457200" lvl="0" indent="-298450" algn="l" rtl="0">
              <a:lnSpc>
                <a:spcPct val="100000"/>
              </a:lnSpc>
              <a:spcBef>
                <a:spcPts val="0"/>
              </a:spcBef>
              <a:spcAft>
                <a:spcPts val="0"/>
              </a:spcAft>
              <a:buSzPts val="1100"/>
              <a:buChar char="●"/>
            </a:pPr>
            <a:r>
              <a:rPr lang="en" b="0" i="0" u="none" strike="noStrike" cap="none">
                <a:solidFill>
                  <a:srgbClr val="000000"/>
                </a:solidFill>
                <a:latin typeface="Arial"/>
                <a:ea typeface="Arial"/>
                <a:cs typeface="Arial"/>
                <a:sym typeface="Arial"/>
              </a:rPr>
              <a:t>Responda a las preguntas de los miembros de la comunidad sobre el COVID y desmienta los mitos, rumores e informaciones erróneas que circulan en la comunidad.</a:t>
            </a:r>
            <a:endParaRPr/>
          </a:p>
          <a:p>
            <a:pPr marL="457200" lvl="0" indent="-298450" algn="l" rtl="0">
              <a:lnSpc>
                <a:spcPct val="100000"/>
              </a:lnSpc>
              <a:spcBef>
                <a:spcPts val="0"/>
              </a:spcBef>
              <a:spcAft>
                <a:spcPts val="0"/>
              </a:spcAft>
              <a:buSzPts val="1100"/>
              <a:buChar char="●"/>
            </a:pPr>
            <a:r>
              <a:rPr lang="en" b="0" i="0" u="none" strike="noStrike" cap="none">
                <a:solidFill>
                  <a:srgbClr val="000000"/>
                </a:solidFill>
                <a:latin typeface="Arial"/>
                <a:ea typeface="Arial"/>
                <a:cs typeface="Arial"/>
                <a:sym typeface="Arial"/>
              </a:rPr>
              <a:t>Eduque para reducir el estigma contra los miembros de la comunidad que han sido diagnosticados con el COVID.</a:t>
            </a:r>
            <a:endParaRPr/>
          </a:p>
          <a:p>
            <a:pPr marL="457200" lvl="0" indent="-298450" algn="l" rtl="0">
              <a:lnSpc>
                <a:spcPct val="100000"/>
              </a:lnSpc>
              <a:spcBef>
                <a:spcPts val="0"/>
              </a:spcBef>
              <a:spcAft>
                <a:spcPts val="0"/>
              </a:spcAft>
              <a:buSzPts val="1100"/>
              <a:buChar char="●"/>
            </a:pPr>
            <a:r>
              <a:rPr lang="en" b="0" i="0" u="none" strike="noStrike" cap="none">
                <a:solidFill>
                  <a:srgbClr val="000000"/>
                </a:solidFill>
                <a:latin typeface="Arial"/>
                <a:ea typeface="Arial"/>
                <a:cs typeface="Arial"/>
                <a:sym typeface="Arial"/>
              </a:rPr>
              <a:t>Organice redes de apoyo para ayudar a los miembros de la comunidad que tienen el COVID y que están aislados o están en cuarentena.</a:t>
            </a:r>
            <a:endParaRPr/>
          </a:p>
          <a:p>
            <a:pPr marL="457200" lvl="0" indent="-298450" algn="l" rtl="0">
              <a:lnSpc>
                <a:spcPct val="100000"/>
              </a:lnSpc>
              <a:spcBef>
                <a:spcPts val="0"/>
              </a:spcBef>
              <a:spcAft>
                <a:spcPts val="0"/>
              </a:spcAft>
              <a:buSzPts val="1100"/>
              <a:buChar char="●"/>
            </a:pPr>
            <a:r>
              <a:rPr lang="en" b="0" i="0" u="none" strike="noStrike" cap="none">
                <a:solidFill>
                  <a:srgbClr val="000000"/>
                </a:solidFill>
                <a:latin typeface="Arial"/>
                <a:ea typeface="Arial"/>
                <a:cs typeface="Arial"/>
                <a:sym typeface="Arial"/>
              </a:rPr>
              <a:t>Promueva medidas de prevención contra el COVID que incluyen lavarse las manos con frecuencia, usar mascarillas correctamente y vacunarse, incluyendo la dosis de refuerzo. </a:t>
            </a:r>
            <a:endParaRPr/>
          </a:p>
          <a:p>
            <a:pPr marL="457200" lvl="0" indent="-298450" algn="l" rtl="0">
              <a:lnSpc>
                <a:spcPct val="100000"/>
              </a:lnSpc>
              <a:spcBef>
                <a:spcPts val="0"/>
              </a:spcBef>
              <a:spcAft>
                <a:spcPts val="0"/>
              </a:spcAft>
              <a:buSzPts val="1100"/>
              <a:buChar char="●"/>
            </a:pPr>
            <a:r>
              <a:rPr lang="en" b="0" i="0" u="none" strike="noStrike" cap="none">
                <a:solidFill>
                  <a:srgbClr val="000000"/>
                </a:solidFill>
                <a:latin typeface="Arial"/>
                <a:ea typeface="Arial"/>
                <a:cs typeface="Arial"/>
                <a:sym typeface="Arial"/>
              </a:rPr>
              <a:t>Motive a los miembros de la comunidad a hacerse la prueba de detección del COVID si tienen síntomas o si han estado en contacto cercano con personas infectadas. </a:t>
            </a:r>
            <a:endParaRPr/>
          </a:p>
          <a:p>
            <a:pPr marL="457200" lvl="0" indent="-298450" algn="l" rtl="0">
              <a:lnSpc>
                <a:spcPct val="100000"/>
              </a:lnSpc>
              <a:spcBef>
                <a:spcPts val="0"/>
              </a:spcBef>
              <a:spcAft>
                <a:spcPts val="0"/>
              </a:spcAft>
              <a:buSzPts val="1100"/>
              <a:buChar char="●"/>
            </a:pPr>
            <a:r>
              <a:rPr lang="en" b="0" i="0" u="none" strike="noStrike" cap="none">
                <a:solidFill>
                  <a:srgbClr val="000000"/>
                </a:solidFill>
                <a:latin typeface="Arial"/>
                <a:ea typeface="Arial"/>
                <a:cs typeface="Arial"/>
                <a:sym typeface="Arial"/>
              </a:rPr>
              <a:t>Ayude a eliminar el temor a ser vacunado o solicitar pruebas de detección. </a:t>
            </a:r>
            <a:endParaRPr/>
          </a:p>
          <a:p>
            <a:pPr marL="457200" lvl="0" indent="-298450" algn="l" rtl="0">
              <a:lnSpc>
                <a:spcPct val="100000"/>
              </a:lnSpc>
              <a:spcBef>
                <a:spcPts val="0"/>
              </a:spcBef>
              <a:spcAft>
                <a:spcPts val="0"/>
              </a:spcAft>
              <a:buSzPts val="1100"/>
              <a:buChar char="●"/>
            </a:pPr>
            <a:r>
              <a:rPr lang="en" b="0" i="0" u="none" strike="noStrike" cap="none">
                <a:solidFill>
                  <a:srgbClr val="000000"/>
                </a:solidFill>
                <a:latin typeface="Arial"/>
                <a:ea typeface="Arial"/>
                <a:cs typeface="Arial"/>
                <a:sym typeface="Arial"/>
              </a:rPr>
              <a:t>Use las redes sociales para promover información basada en evidencia científica.</a:t>
            </a:r>
            <a:endParaRPr/>
          </a:p>
          <a:p>
            <a:pPr marL="158750" lvl="0" indent="0" algn="l" rtl="0">
              <a:lnSpc>
                <a:spcPct val="100000"/>
              </a:lnSpc>
              <a:spcBef>
                <a:spcPts val="0"/>
              </a:spcBef>
              <a:spcAft>
                <a:spcPts val="0"/>
              </a:spcAft>
              <a:buSzPts val="1100"/>
              <a:buNone/>
            </a:pPr>
            <a:endParaRPr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b="1" i="0" u="none" strike="noStrike" cap="none">
                <a:solidFill>
                  <a:srgbClr val="000000"/>
                </a:solidFill>
                <a:latin typeface="Arial"/>
                <a:ea typeface="Arial"/>
                <a:cs typeface="Arial"/>
                <a:sym typeface="Arial"/>
              </a:rPr>
              <a:t>Lo que NO debe hacer</a:t>
            </a:r>
            <a:endParaRPr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b="0" i="0" u="none" strike="noStrike" cap="none">
                <a:solidFill>
                  <a:srgbClr val="000000"/>
                </a:solidFill>
                <a:latin typeface="Arial"/>
                <a:ea typeface="Arial"/>
                <a:cs typeface="Arial"/>
                <a:sym typeface="Arial"/>
              </a:rPr>
              <a:t>Reunir a grupos de muchas personas.</a:t>
            </a:r>
            <a:endParaRPr/>
          </a:p>
          <a:p>
            <a:pPr marL="457200" lvl="0" indent="-298450" algn="l" rtl="0">
              <a:lnSpc>
                <a:spcPct val="100000"/>
              </a:lnSpc>
              <a:spcBef>
                <a:spcPts val="0"/>
              </a:spcBef>
              <a:spcAft>
                <a:spcPts val="0"/>
              </a:spcAft>
              <a:buSzPts val="1100"/>
              <a:buChar char="●"/>
            </a:pPr>
            <a:r>
              <a:rPr lang="en" b="0" i="0" u="none" strike="noStrike" cap="none">
                <a:solidFill>
                  <a:srgbClr val="000000"/>
                </a:solidFill>
                <a:latin typeface="Arial"/>
                <a:ea typeface="Arial"/>
                <a:cs typeface="Arial"/>
                <a:sym typeface="Arial"/>
              </a:rPr>
              <a:t>Ir a los hogares, a menos que sea necesario para brindar atención. En las raras situaciones que tenga que ir a los hogares, debe usar el equipo de protección personal (EPP) adecuado.</a:t>
            </a:r>
            <a:endParaRPr/>
          </a:p>
          <a:p>
            <a:pPr marL="457200" lvl="0" indent="-298450" algn="l" rtl="0">
              <a:lnSpc>
                <a:spcPct val="100000"/>
              </a:lnSpc>
              <a:spcBef>
                <a:spcPts val="0"/>
              </a:spcBef>
              <a:spcAft>
                <a:spcPts val="0"/>
              </a:spcAft>
              <a:buSzPts val="1100"/>
              <a:buChar char="●"/>
            </a:pPr>
            <a:r>
              <a:rPr lang="en" b="0" i="0" u="none" strike="noStrike" cap="none">
                <a:solidFill>
                  <a:srgbClr val="000000"/>
                </a:solidFill>
                <a:latin typeface="Arial"/>
                <a:ea typeface="Arial"/>
                <a:cs typeface="Arial"/>
                <a:sym typeface="Arial"/>
              </a:rPr>
              <a:t>Tocar a alguien enfermo sin el EPP adecuado.</a:t>
            </a:r>
            <a:endParaRPr/>
          </a:p>
          <a:p>
            <a:pPr marL="158750" lvl="0" indent="0" algn="l" rtl="0">
              <a:lnSpc>
                <a:spcPct val="100000"/>
              </a:lnSpc>
              <a:spcBef>
                <a:spcPts val="0"/>
              </a:spcBef>
              <a:spcAft>
                <a:spcPts val="0"/>
              </a:spcAft>
              <a:buSzPts val="1100"/>
              <a:buNone/>
            </a:pPr>
            <a:endParaRPr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b="1" i="0" u="none" strike="noStrike" cap="none">
                <a:solidFill>
                  <a:srgbClr val="000000"/>
                </a:solidFill>
                <a:latin typeface="Arial"/>
                <a:ea typeface="Arial"/>
                <a:cs typeface="Arial"/>
                <a:sym typeface="Arial"/>
              </a:rPr>
              <a:t>Aprenda más sobre cómo encontrar información confiable sobre las vacunas y compártala con su comunidad  </a:t>
            </a:r>
            <a:endParaRPr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b="1" i="0" u="none" strike="noStrike" cap="none">
                <a:solidFill>
                  <a:srgbClr val="000000"/>
                </a:solidFill>
                <a:latin typeface="Arial"/>
                <a:ea typeface="Arial"/>
                <a:cs typeface="Arial"/>
                <a:sym typeface="Arial"/>
              </a:rPr>
              <a:t> </a:t>
            </a:r>
            <a:endParaRPr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b="1" i="0" u="none" strike="noStrike" cap="none">
                <a:solidFill>
                  <a:srgbClr val="000000"/>
                </a:solidFill>
                <a:latin typeface="Arial"/>
                <a:ea typeface="Arial"/>
                <a:cs typeface="Arial"/>
                <a:sym typeface="Arial"/>
              </a:rPr>
              <a:t>Aprenda qué significa el sitio web:</a:t>
            </a:r>
            <a:endParaRPr b="0" i="0" u="none" strike="noStrike" cap="none">
              <a:solidFill>
                <a:srgbClr val="000000"/>
              </a:solidFill>
              <a:latin typeface="Arial"/>
              <a:ea typeface="Arial"/>
              <a:cs typeface="Arial"/>
              <a:sym typeface="Arial"/>
            </a:endParaRPr>
          </a:p>
          <a:p>
            <a:pPr marL="914400" lvl="1" indent="-298450" algn="l" rtl="0">
              <a:lnSpc>
                <a:spcPct val="100000"/>
              </a:lnSpc>
              <a:spcBef>
                <a:spcPts val="0"/>
              </a:spcBef>
              <a:spcAft>
                <a:spcPts val="0"/>
              </a:spcAft>
              <a:buSzPts val="1100"/>
              <a:buChar char="○"/>
            </a:pPr>
            <a:r>
              <a:rPr lang="en" b="1" i="0" u="none" strike="noStrike" cap="none">
                <a:solidFill>
                  <a:srgbClr val="000000"/>
                </a:solidFill>
                <a:latin typeface="Arial"/>
                <a:ea typeface="Arial"/>
                <a:cs typeface="Arial"/>
                <a:sym typeface="Arial"/>
              </a:rPr>
              <a:t>*.edu</a:t>
            </a:r>
            <a:r>
              <a:rPr lang="en" b="0" i="0" u="none" strike="noStrike" cap="none">
                <a:solidFill>
                  <a:srgbClr val="000000"/>
                </a:solidFill>
                <a:latin typeface="Arial"/>
                <a:ea typeface="Arial"/>
                <a:cs typeface="Arial"/>
                <a:sym typeface="Arial"/>
              </a:rPr>
              <a:t> Cuando un sitio web termina en “.edu” la información viene de una organización asociada con una universidad o institución educativa. </a:t>
            </a:r>
            <a:endParaRPr/>
          </a:p>
          <a:p>
            <a:pPr marL="914400" lvl="1" indent="-298450" algn="l" rtl="0">
              <a:lnSpc>
                <a:spcPct val="100000"/>
              </a:lnSpc>
              <a:spcBef>
                <a:spcPts val="0"/>
              </a:spcBef>
              <a:spcAft>
                <a:spcPts val="0"/>
              </a:spcAft>
              <a:buSzPts val="1100"/>
              <a:buChar char="○"/>
            </a:pPr>
            <a:r>
              <a:rPr lang="en" b="1" i="0" u="none" strike="noStrike" cap="none">
                <a:solidFill>
                  <a:srgbClr val="000000"/>
                </a:solidFill>
                <a:latin typeface="Arial"/>
                <a:ea typeface="Arial"/>
                <a:cs typeface="Arial"/>
                <a:sym typeface="Arial"/>
              </a:rPr>
              <a:t>*.gov/.gob</a:t>
            </a:r>
            <a:r>
              <a:rPr lang="en" b="0" i="0" u="none" strike="noStrike" cap="none">
                <a:solidFill>
                  <a:srgbClr val="000000"/>
                </a:solidFill>
                <a:latin typeface="Arial"/>
                <a:ea typeface="Arial"/>
                <a:cs typeface="Arial"/>
                <a:sym typeface="Arial"/>
              </a:rPr>
              <a:t> Cuando un sitio web termina en “.gov/gob” la información viene de una organización del gobierno.</a:t>
            </a:r>
            <a:endParaRPr/>
          </a:p>
          <a:p>
            <a:pPr marL="914400" lvl="1" indent="-298450" algn="l" rtl="0">
              <a:lnSpc>
                <a:spcPct val="100000"/>
              </a:lnSpc>
              <a:spcBef>
                <a:spcPts val="0"/>
              </a:spcBef>
              <a:spcAft>
                <a:spcPts val="0"/>
              </a:spcAft>
              <a:buSzPts val="1100"/>
              <a:buChar char="○"/>
            </a:pPr>
            <a:r>
              <a:rPr lang="en" b="1" i="0" u="none" strike="noStrike" cap="none">
                <a:solidFill>
                  <a:srgbClr val="000000"/>
                </a:solidFill>
                <a:latin typeface="Arial"/>
                <a:ea typeface="Arial"/>
                <a:cs typeface="Arial"/>
                <a:sym typeface="Arial"/>
              </a:rPr>
              <a:t>*org </a:t>
            </a:r>
            <a:r>
              <a:rPr lang="en" b="0" i="0" u="none" strike="noStrike" cap="none">
                <a:solidFill>
                  <a:srgbClr val="000000"/>
                </a:solidFill>
                <a:latin typeface="Arial"/>
                <a:ea typeface="Arial"/>
                <a:cs typeface="Arial"/>
                <a:sym typeface="Arial"/>
              </a:rPr>
              <a:t>Cuando un sitio web termina en “.org” la información viene de una organización sin fines de lucro.</a:t>
            </a:r>
            <a:endParaRPr/>
          </a:p>
          <a:p>
            <a:pPr marL="914400" lvl="1" indent="-298450" algn="l" rtl="0">
              <a:lnSpc>
                <a:spcPct val="100000"/>
              </a:lnSpc>
              <a:spcBef>
                <a:spcPts val="0"/>
              </a:spcBef>
              <a:spcAft>
                <a:spcPts val="0"/>
              </a:spcAft>
              <a:buSzPts val="1100"/>
              <a:buChar char="○"/>
            </a:pPr>
            <a:r>
              <a:rPr lang="en" b="1" i="0" u="none" strike="noStrike" cap="none">
                <a:solidFill>
                  <a:srgbClr val="000000"/>
                </a:solidFill>
                <a:latin typeface="Arial"/>
                <a:ea typeface="Arial"/>
                <a:cs typeface="Arial"/>
                <a:sym typeface="Arial"/>
              </a:rPr>
              <a:t>*.com</a:t>
            </a:r>
            <a:r>
              <a:rPr lang="en" b="0" i="0" u="none" strike="noStrike" cap="none">
                <a:solidFill>
                  <a:srgbClr val="000000"/>
                </a:solidFill>
                <a:latin typeface="Arial"/>
                <a:ea typeface="Arial"/>
                <a:cs typeface="Arial"/>
                <a:sym typeface="Arial"/>
              </a:rPr>
              <a:t> Cuando un sitio web termina en “.com” la información viene de una organización con fines de lucro. No quiere decir necesariamente que sea falsa.</a:t>
            </a:r>
            <a:endParaRPr/>
          </a:p>
          <a:p>
            <a:pPr marL="158750" lvl="0" indent="0" algn="l" rtl="0">
              <a:lnSpc>
                <a:spcPct val="100000"/>
              </a:lnSpc>
              <a:spcBef>
                <a:spcPts val="0"/>
              </a:spcBef>
              <a:spcAft>
                <a:spcPts val="0"/>
              </a:spcAft>
              <a:buSzPts val="1100"/>
              <a:buNone/>
            </a:pPr>
            <a:endParaRPr b="1"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b="1" i="0" u="none" strike="noStrike" cap="none">
                <a:solidFill>
                  <a:srgbClr val="000000"/>
                </a:solidFill>
                <a:latin typeface="Arial"/>
                <a:ea typeface="Arial"/>
                <a:cs typeface="Arial"/>
                <a:sym typeface="Arial"/>
              </a:rPr>
              <a:t>Tenga cuidado si:</a:t>
            </a:r>
            <a:endParaRPr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b="0" i="0" u="none" strike="noStrike" cap="none">
                <a:solidFill>
                  <a:srgbClr val="000000"/>
                </a:solidFill>
                <a:latin typeface="Arial"/>
                <a:ea typeface="Arial"/>
                <a:cs typeface="Arial"/>
                <a:sym typeface="Arial"/>
              </a:rPr>
              <a:t>La información es de fuente anónima.</a:t>
            </a:r>
            <a:endParaRPr/>
          </a:p>
          <a:p>
            <a:pPr marL="457200" lvl="0" indent="-298450" algn="l" rtl="0">
              <a:lnSpc>
                <a:spcPct val="100000"/>
              </a:lnSpc>
              <a:spcBef>
                <a:spcPts val="0"/>
              </a:spcBef>
              <a:spcAft>
                <a:spcPts val="0"/>
              </a:spcAft>
              <a:buSzPts val="1100"/>
              <a:buChar char="●"/>
            </a:pPr>
            <a:r>
              <a:rPr lang="en" b="0" i="0" u="none" strike="noStrike" cap="none">
                <a:solidFill>
                  <a:srgbClr val="000000"/>
                </a:solidFill>
                <a:latin typeface="Arial"/>
                <a:ea typeface="Arial"/>
                <a:cs typeface="Arial"/>
                <a:sym typeface="Arial"/>
              </a:rPr>
              <a:t>Hay conflicto de interés (los autores/organización promueven información para obtener alguna ganancia).</a:t>
            </a:r>
            <a:endParaRPr/>
          </a:p>
          <a:p>
            <a:pPr marL="457200" lvl="0" indent="-298450" algn="l" rtl="0">
              <a:lnSpc>
                <a:spcPct val="100000"/>
              </a:lnSpc>
              <a:spcBef>
                <a:spcPts val="0"/>
              </a:spcBef>
              <a:spcAft>
                <a:spcPts val="0"/>
              </a:spcAft>
              <a:buSzPts val="1100"/>
              <a:buChar char="●"/>
            </a:pPr>
            <a:r>
              <a:rPr lang="en" b="0" i="0" u="none" strike="noStrike" cap="none">
                <a:solidFill>
                  <a:srgbClr val="000000"/>
                </a:solidFill>
                <a:latin typeface="Arial"/>
                <a:ea typeface="Arial"/>
                <a:cs typeface="Arial"/>
                <a:sym typeface="Arial"/>
              </a:rPr>
              <a:t>Solo presentan una perspectiva.</a:t>
            </a:r>
            <a:endParaRPr/>
          </a:p>
          <a:p>
            <a:pPr marL="457200" lvl="0" indent="-298450" algn="l" rtl="0">
              <a:lnSpc>
                <a:spcPct val="100000"/>
              </a:lnSpc>
              <a:spcBef>
                <a:spcPts val="0"/>
              </a:spcBef>
              <a:spcAft>
                <a:spcPts val="0"/>
              </a:spcAft>
              <a:buSzPts val="1100"/>
              <a:buChar char="●"/>
            </a:pPr>
            <a:r>
              <a:rPr lang="en" b="0" i="0" u="none" strike="noStrike" cap="none">
                <a:solidFill>
                  <a:srgbClr val="000000"/>
                </a:solidFill>
                <a:latin typeface="Arial"/>
                <a:ea typeface="Arial"/>
                <a:cs typeface="Arial"/>
                <a:sym typeface="Arial"/>
              </a:rPr>
              <a:t>La información está desactualizada.</a:t>
            </a:r>
            <a:endParaRPr/>
          </a:p>
          <a:p>
            <a:pPr marL="457200" lvl="0" indent="-298450" algn="l" rtl="0">
              <a:lnSpc>
                <a:spcPct val="100000"/>
              </a:lnSpc>
              <a:spcBef>
                <a:spcPts val="0"/>
              </a:spcBef>
              <a:spcAft>
                <a:spcPts val="0"/>
              </a:spcAft>
              <a:buSzPts val="1100"/>
              <a:buChar char="●"/>
            </a:pPr>
            <a:r>
              <a:rPr lang="en" b="0" i="0" u="none" strike="noStrike" cap="none">
                <a:solidFill>
                  <a:srgbClr val="000000"/>
                </a:solidFill>
                <a:latin typeface="Arial"/>
                <a:ea typeface="Arial"/>
                <a:cs typeface="Arial"/>
                <a:sym typeface="Arial"/>
              </a:rPr>
              <a:t>Aclaman un milagro o cura secreta.</a:t>
            </a:r>
            <a:endParaRPr/>
          </a:p>
          <a:p>
            <a:pPr marL="457200" lvl="0" indent="-298450" algn="l" rtl="0">
              <a:lnSpc>
                <a:spcPct val="100000"/>
              </a:lnSpc>
              <a:spcBef>
                <a:spcPts val="0"/>
              </a:spcBef>
              <a:spcAft>
                <a:spcPts val="0"/>
              </a:spcAft>
              <a:buSzPts val="1100"/>
              <a:buChar char="●"/>
            </a:pPr>
            <a:r>
              <a:rPr lang="en" b="0" i="0" u="none" strike="noStrike" cap="none">
                <a:solidFill>
                  <a:srgbClr val="000000"/>
                </a:solidFill>
                <a:latin typeface="Arial"/>
                <a:ea typeface="Arial"/>
                <a:cs typeface="Arial"/>
                <a:sym typeface="Arial"/>
              </a:rPr>
              <a:t>Las afirmaciones no están respaldadas por pruebas sólidas.</a:t>
            </a:r>
            <a:endParaRPr/>
          </a:p>
          <a:p>
            <a:pPr marL="158750" lvl="0" indent="0" algn="l" rtl="0">
              <a:lnSpc>
                <a:spcPct val="100000"/>
              </a:lnSpc>
              <a:spcBef>
                <a:spcPts val="0"/>
              </a:spcBef>
              <a:spcAft>
                <a:spcPts val="0"/>
              </a:spcAft>
              <a:buSzPts val="1100"/>
              <a:buNone/>
            </a:pPr>
            <a:r>
              <a:rPr lang="en" b="0" i="0" u="none" strike="noStrike" cap="none">
                <a:solidFill>
                  <a:srgbClr val="000000"/>
                </a:solidFill>
                <a:latin typeface="Arial"/>
                <a:ea typeface="Arial"/>
                <a:cs typeface="Arial"/>
                <a:sym typeface="Arial"/>
              </a:rPr>
              <a:t> </a:t>
            </a:r>
            <a:endParaRPr/>
          </a:p>
          <a:p>
            <a:pPr marL="158750" lvl="0" indent="0" algn="l" rtl="0">
              <a:lnSpc>
                <a:spcPct val="100000"/>
              </a:lnSpc>
              <a:spcBef>
                <a:spcPts val="0"/>
              </a:spcBef>
              <a:spcAft>
                <a:spcPts val="0"/>
              </a:spcAft>
              <a:buSzPts val="1100"/>
              <a:buNone/>
            </a:pPr>
            <a:r>
              <a:rPr lang="en" b="0" i="0" u="none" strike="noStrike" cap="none">
                <a:solidFill>
                  <a:srgbClr val="000000"/>
                </a:solidFill>
                <a:latin typeface="Arial"/>
                <a:ea typeface="Arial"/>
                <a:cs typeface="Arial"/>
                <a:sym typeface="Arial"/>
              </a:rPr>
              <a:t>Si tiene preguntas sobre la información que recibió o que quiere compartir, pregunte a un doctor, pregunte en su clínica local o compruebe que la información viene de fuentes confiables.</a:t>
            </a:r>
            <a:endParaRPr/>
          </a:p>
          <a:p>
            <a:pPr marL="158750" lvl="0" indent="0" algn="l" rtl="0">
              <a:lnSpc>
                <a:spcPct val="100000"/>
              </a:lnSpc>
              <a:spcBef>
                <a:spcPts val="0"/>
              </a:spcBef>
              <a:spcAft>
                <a:spcPts val="0"/>
              </a:spcAft>
              <a:buSzPts val="1100"/>
              <a:buNone/>
            </a:pPr>
            <a:endParaRPr b="0" i="0" u="none" strike="noStrike" cap="none">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b="0" i="0" u="none" strike="noStrike" cap="none">
                <a:solidFill>
                  <a:schemeClr val="dk1"/>
                </a:solidFill>
                <a:latin typeface="Arial"/>
                <a:ea typeface="Arial"/>
                <a:cs typeface="Arial"/>
                <a:sym typeface="Arial"/>
              </a:rPr>
              <a:t> </a:t>
            </a:r>
            <a:endParaRPr/>
          </a:p>
          <a:p>
            <a:pPr marL="158750" lvl="0" indent="0" algn="l" rtl="0">
              <a:lnSpc>
                <a:spcPct val="100000"/>
              </a:lnSpc>
              <a:spcBef>
                <a:spcPts val="0"/>
              </a:spcBef>
              <a:spcAft>
                <a:spcPts val="0"/>
              </a:spcAft>
              <a:buSzPts val="1100"/>
              <a:buNone/>
            </a:pPr>
            <a:r>
              <a:rPr lang="en" b="1" i="0" u="none" strike="noStrike" cap="none">
                <a:solidFill>
                  <a:schemeClr val="dk1"/>
                </a:solidFill>
                <a:latin typeface="Arial"/>
                <a:ea typeface="Arial"/>
                <a:cs typeface="Arial"/>
                <a:sym typeface="Arial"/>
              </a:rPr>
              <a:t>Fuentes de Información: </a:t>
            </a:r>
            <a:endParaRPr b="0" i="0" u="none" strike="noStrike" cap="none">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b="0"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https://www.cdc.gov/coronavirus/2019-ncov/global-covid-19/home-based-care.html#anchor_1628538263343</a:t>
            </a:r>
            <a:r>
              <a:rPr lang="en">
                <a:solidFill>
                  <a:schemeClr val="dk1"/>
                </a:solidFill>
              </a:rPr>
              <a:t> (Enlace en inglés)</a:t>
            </a:r>
            <a:endParaRPr b="0" i="0" u="none" strike="noStrike" cap="none">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b="0" i="0" u="none" strike="noStrike" cap="none">
                <a:solidFill>
                  <a:schemeClr val="dk1"/>
                </a:solidFill>
                <a:latin typeface="Arial"/>
                <a:ea typeface="Arial"/>
                <a:cs typeface="Arial"/>
                <a:sym typeface="Arial"/>
              </a:rPr>
              <a:t> </a:t>
            </a:r>
            <a:endParaRPr/>
          </a:p>
          <a:p>
            <a:pPr marL="158750" lvl="0" indent="0" algn="l" rtl="0">
              <a:lnSpc>
                <a:spcPct val="100000"/>
              </a:lnSpc>
              <a:spcBef>
                <a:spcPts val="0"/>
              </a:spcBef>
              <a:spcAft>
                <a:spcPts val="0"/>
              </a:spcAft>
              <a:buSzPts val="1100"/>
              <a:buNone/>
            </a:pPr>
            <a:r>
              <a:rPr lang="en" u="sng">
                <a:solidFill>
                  <a:schemeClr val="dk1"/>
                </a:solidFill>
                <a:hlinkClick r:id="rId4">
                  <a:extLst>
                    <a:ext uri="{A12FA001-AC4F-418D-AE19-62706E023703}">
                      <ahyp:hlinkClr xmlns:ahyp="http://schemas.microsoft.com/office/drawing/2018/hyperlinkcolor" val="tx"/>
                    </a:ext>
                  </a:extLst>
                </a:hlinkClick>
              </a:rPr>
              <a:t>https://wecandothis.hhs.gov/resource/community-health-workers-toolkit-spanish</a:t>
            </a:r>
            <a:endParaRPr>
              <a:solidFill>
                <a:schemeClr val="dk1"/>
              </a:solidFill>
            </a:endParaRPr>
          </a:p>
          <a:p>
            <a:pPr marL="0" lvl="0" indent="0" algn="l" rtl="0">
              <a:lnSpc>
                <a:spcPct val="100000"/>
              </a:lnSpc>
              <a:spcBef>
                <a:spcPts val="0"/>
              </a:spcBef>
              <a:spcAft>
                <a:spcPts val="0"/>
              </a:spcAft>
              <a:buSzPts val="1100"/>
              <a:buNone/>
            </a:pPr>
            <a:r>
              <a:rPr lang="en" b="1" i="0" u="none" strike="noStrike" cap="none">
                <a:solidFill>
                  <a:schemeClr val="dk1"/>
                </a:solidFill>
                <a:latin typeface="Arial"/>
                <a:ea typeface="Arial"/>
                <a:cs typeface="Arial"/>
                <a:sym typeface="Arial"/>
              </a:rPr>
              <a:t> </a:t>
            </a:r>
            <a:endParaRPr b="0" i="0" u="none" strike="noStrike" cap="none">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b="0"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https://www.ucsfhealth.org/education/evaluating-health-information</a:t>
            </a:r>
            <a:r>
              <a:rPr lang="en" b="0" i="0" u="none" strike="noStrike" cap="none">
                <a:solidFill>
                  <a:schemeClr val="dk1"/>
                </a:solidFill>
                <a:latin typeface="Arial"/>
                <a:ea typeface="Arial"/>
                <a:cs typeface="Arial"/>
                <a:sym typeface="Arial"/>
              </a:rPr>
              <a:t> </a:t>
            </a:r>
            <a:r>
              <a:rPr lang="en">
                <a:solidFill>
                  <a:schemeClr val="dk1"/>
                </a:solidFill>
              </a:rPr>
              <a:t>(Enlace en inglés)</a:t>
            </a:r>
            <a:endParaRPr b="0" i="0" u="none" strike="noStrike" cap="none">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b="0" i="0" u="none" strike="noStrike" cap="none">
                <a:solidFill>
                  <a:schemeClr val="dk1"/>
                </a:solidFill>
                <a:latin typeface="Arial"/>
                <a:ea typeface="Arial"/>
                <a:cs typeface="Arial"/>
                <a:sym typeface="Arial"/>
              </a:rPr>
              <a:t> </a:t>
            </a:r>
            <a:endParaRPr/>
          </a:p>
          <a:p>
            <a:pPr marL="158750" lvl="0" indent="0" algn="l" rtl="0">
              <a:lnSpc>
                <a:spcPct val="100000"/>
              </a:lnSpc>
              <a:spcBef>
                <a:spcPts val="0"/>
              </a:spcBef>
              <a:spcAft>
                <a:spcPts val="0"/>
              </a:spcAft>
              <a:buSzPts val="1100"/>
              <a:buNone/>
            </a:pPr>
            <a:r>
              <a:rPr lang="en" b="0" i="0" u="sng" strike="noStrike" cap="none">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https://www.cdc.gov/vaccines/vac-gen/evalwebs.htm</a:t>
            </a:r>
            <a:r>
              <a:rPr lang="en" b="0" i="0" u="none" strike="noStrike" cap="none">
                <a:solidFill>
                  <a:schemeClr val="dk1"/>
                </a:solidFill>
                <a:latin typeface="Arial"/>
                <a:ea typeface="Arial"/>
                <a:cs typeface="Arial"/>
                <a:sym typeface="Arial"/>
              </a:rPr>
              <a:t> </a:t>
            </a:r>
            <a:r>
              <a:rPr lang="en">
                <a:solidFill>
                  <a:schemeClr val="dk1"/>
                </a:solidFill>
              </a:rPr>
              <a:t>(Enlace en inglés)</a:t>
            </a:r>
            <a:endParaRPr b="0" i="0" u="none" strike="noStrike" cap="none">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b="0" i="0" u="none" strike="noStrike" cap="none">
                <a:solidFill>
                  <a:schemeClr val="dk1"/>
                </a:solidFill>
                <a:latin typeface="Arial"/>
                <a:ea typeface="Arial"/>
                <a:cs typeface="Arial"/>
                <a:sym typeface="Arial"/>
              </a:rPr>
              <a:t> </a:t>
            </a:r>
            <a:endParaRPr/>
          </a:p>
          <a:p>
            <a:pPr marL="158750" lvl="0" indent="0" algn="l" rtl="0">
              <a:lnSpc>
                <a:spcPct val="100000"/>
              </a:lnSpc>
              <a:spcBef>
                <a:spcPts val="0"/>
              </a:spcBef>
              <a:spcAft>
                <a:spcPts val="0"/>
              </a:spcAft>
              <a:buSzPts val="1100"/>
              <a:buNone/>
            </a:pPr>
            <a:r>
              <a:rPr lang="en" b="0" i="0" u="sng" strike="noStrike" cap="none">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https://juntossipodemos.hhs.gov/</a:t>
            </a:r>
            <a:endParaRPr b="0" i="0" u="none" strike="noStrike" cap="none">
              <a:solidFill>
                <a:schemeClr val="dk1"/>
              </a:solidFill>
              <a:latin typeface="Arial"/>
              <a:ea typeface="Arial"/>
              <a:cs typeface="Arial"/>
              <a:sym typeface="Arial"/>
            </a:endParaRPr>
          </a:p>
          <a:p>
            <a:pPr marL="0" lvl="0" indent="0" algn="l" rtl="0">
              <a:lnSpc>
                <a:spcPct val="100000"/>
              </a:lnSpc>
              <a:spcBef>
                <a:spcPts val="800"/>
              </a:spcBef>
              <a:spcAft>
                <a:spcPts val="0"/>
              </a:spcAft>
              <a:buSzPts val="1100"/>
              <a:buNone/>
            </a:pPr>
            <a:endParaRPr sz="120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 name="Google Shape;6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1" i="0" u="none" strike="noStrike" cap="none">
                <a:solidFill>
                  <a:srgbClr val="000000"/>
                </a:solidFill>
                <a:latin typeface="Arial"/>
                <a:ea typeface="Arial"/>
                <a:cs typeface="Arial"/>
                <a:sym typeface="Arial"/>
              </a:rPr>
              <a:t>Pregunta al público: ¿Qué creen que es el COVID?</a:t>
            </a:r>
            <a:endParaRPr sz="105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1"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a:solidFill>
                  <a:srgbClr val="000000"/>
                </a:solidFill>
                <a:latin typeface="Arial"/>
                <a:ea typeface="Arial"/>
                <a:cs typeface="Arial"/>
                <a:sym typeface="Arial"/>
              </a:rPr>
              <a:t> </a:t>
            </a:r>
            <a:endParaRPr sz="105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a:solidFill>
                  <a:srgbClr val="000000"/>
                </a:solidFill>
                <a:latin typeface="Arial"/>
                <a:ea typeface="Arial"/>
                <a:cs typeface="Arial"/>
                <a:sym typeface="Arial"/>
              </a:rPr>
              <a:t>¿Qué es el COVID y cómo se propaga?</a:t>
            </a:r>
            <a:endParaRPr sz="105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El COVID es una enfermedad causada por el coronavirus conocido como SARS-CoV-2.</a:t>
            </a:r>
            <a:endParaRPr sz="105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Los coronavirus son una familia de virus que causan enfermedades (desde el resfriado común hasta otras enfermedades respiratorias más graves). </a:t>
            </a:r>
            <a:endParaRPr sz="105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El COVID se ha propagado por todo el mundo y ha afectado a millones de personas, por eso ha sido declarado una pandemia global.</a:t>
            </a:r>
            <a:endParaRPr sz="105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El virus del COVID es altamente contagioso y se propaga por medio de personas infectadas a través de gotitas y partículas respiratorias muy pequeñas que contienen el virus. Puede contagiarse:</a:t>
            </a:r>
            <a:endParaRPr sz="1050" b="0" i="0" u="none" strike="noStrike" cap="none">
              <a:solidFill>
                <a:srgbClr val="000000"/>
              </a:solidFill>
              <a:latin typeface="Arial"/>
              <a:ea typeface="Arial"/>
              <a:cs typeface="Arial"/>
              <a:sym typeface="Arial"/>
            </a:endParaRPr>
          </a:p>
          <a:p>
            <a:pPr marL="914400" lvl="1"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al inhalar esas gotitas con el virus a través de la nariz o la boca,</a:t>
            </a:r>
            <a:endParaRPr sz="1050" b="0" i="0" u="none" strike="noStrike" cap="none">
              <a:solidFill>
                <a:srgbClr val="000000"/>
              </a:solidFill>
              <a:latin typeface="Arial"/>
              <a:ea typeface="Arial"/>
              <a:cs typeface="Arial"/>
              <a:sym typeface="Arial"/>
            </a:endParaRPr>
          </a:p>
          <a:p>
            <a:pPr marL="914400" lvl="1"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al tocarse los ojos, la nariz o la boca con las manos contaminadas con el virus.</a:t>
            </a:r>
            <a:endParaRPr sz="105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Cuanto más cerca esté de una persona infectada, más probable es que se infecte si no toma precauciones.</a:t>
            </a:r>
            <a:endParaRPr sz="105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Las personas mayores y las personas que tienen problemas de salud tienen mayor riesgo de enfermarse gravemente.</a:t>
            </a:r>
            <a:endParaRPr sz="105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 </a:t>
            </a:r>
            <a:endParaRPr sz="105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a:solidFill>
                  <a:srgbClr val="000000"/>
                </a:solidFill>
                <a:latin typeface="Arial"/>
                <a:ea typeface="Arial"/>
                <a:cs typeface="Arial"/>
                <a:sym typeface="Arial"/>
              </a:rPr>
              <a:t>Fuentes de Información:</a:t>
            </a:r>
            <a:r>
              <a:rPr lang="en" sz="1100" b="0" i="0" u="none" strike="noStrike" cap="none">
                <a:solidFill>
                  <a:srgbClr val="000000"/>
                </a:solidFill>
                <a:latin typeface="Arial"/>
                <a:ea typeface="Arial"/>
                <a:cs typeface="Arial"/>
                <a:sym typeface="Arial"/>
              </a:rPr>
              <a:t> </a:t>
            </a:r>
            <a:endParaRPr sz="105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https://juntossipodemos.hhs.gov/datos-clave-sobre-el-covid-19-y-las-vacunas</a:t>
            </a:r>
            <a:r>
              <a:rPr lang="en" sz="11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https://espanol.cdc.gov/coronavirus/2019-ncov/faq.html</a:t>
            </a:r>
            <a:endParaRPr sz="105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 </a:t>
            </a:r>
            <a:endParaRPr sz="16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05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1" i="0" u="none" strike="noStrike" cap="none" dirty="0" err="1">
                <a:solidFill>
                  <a:srgbClr val="000000"/>
                </a:solidFill>
                <a:latin typeface="Arial"/>
                <a:ea typeface="Arial"/>
                <a:cs typeface="Arial"/>
                <a:sym typeface="Arial"/>
              </a:rPr>
              <a:t>Pregunta</a:t>
            </a:r>
            <a:r>
              <a:rPr lang="en" sz="1100" b="1" i="0" u="none" strike="noStrike" cap="none" dirty="0">
                <a:solidFill>
                  <a:srgbClr val="000000"/>
                </a:solidFill>
                <a:latin typeface="Arial"/>
                <a:ea typeface="Arial"/>
                <a:cs typeface="Arial"/>
                <a:sym typeface="Arial"/>
              </a:rPr>
              <a:t> al </a:t>
            </a:r>
            <a:r>
              <a:rPr lang="en" sz="1100" b="1" i="0" u="none" strike="noStrike" cap="none" dirty="0" err="1">
                <a:solidFill>
                  <a:srgbClr val="000000"/>
                </a:solidFill>
                <a:latin typeface="Arial"/>
                <a:ea typeface="Arial"/>
                <a:cs typeface="Arial"/>
                <a:sym typeface="Arial"/>
              </a:rPr>
              <a:t>público</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Qué</a:t>
            </a:r>
            <a:r>
              <a:rPr lang="en" sz="1100" b="1" i="0" u="none" strike="noStrike" cap="none" dirty="0">
                <a:solidFill>
                  <a:srgbClr val="000000"/>
                </a:solidFill>
                <a:latin typeface="Arial"/>
                <a:ea typeface="Arial"/>
                <a:cs typeface="Arial"/>
                <a:sym typeface="Arial"/>
              </a:rPr>
              <a:t> se </a:t>
            </a:r>
            <a:r>
              <a:rPr lang="en" sz="1100" b="1" i="0" u="none" strike="noStrike" cap="none" dirty="0" err="1">
                <a:solidFill>
                  <a:srgbClr val="000000"/>
                </a:solidFill>
                <a:latin typeface="Arial"/>
                <a:ea typeface="Arial"/>
                <a:cs typeface="Arial"/>
                <a:sym typeface="Arial"/>
              </a:rPr>
              <a:t>debe</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considerar</a:t>
            </a:r>
            <a:r>
              <a:rPr lang="en" sz="1100" b="1" i="0" u="none" strike="noStrike" cap="none" dirty="0">
                <a:solidFill>
                  <a:srgbClr val="000000"/>
                </a:solidFill>
                <a:latin typeface="Arial"/>
                <a:ea typeface="Arial"/>
                <a:cs typeface="Arial"/>
                <a:sym typeface="Arial"/>
              </a:rPr>
              <a:t> para </a:t>
            </a:r>
            <a:r>
              <a:rPr lang="en" sz="1100" b="1" i="0" u="none" strike="noStrike" cap="none" dirty="0" err="1">
                <a:solidFill>
                  <a:srgbClr val="000000"/>
                </a:solidFill>
                <a:latin typeface="Arial"/>
                <a:ea typeface="Arial"/>
                <a:cs typeface="Arial"/>
                <a:sym typeface="Arial"/>
              </a:rPr>
              <a:t>decidir</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si</a:t>
            </a:r>
            <a:r>
              <a:rPr lang="en" sz="1100" b="1" i="0" u="none" strike="noStrike" cap="none" dirty="0">
                <a:solidFill>
                  <a:srgbClr val="000000"/>
                </a:solidFill>
                <a:latin typeface="Arial"/>
                <a:ea typeface="Arial"/>
                <a:cs typeface="Arial"/>
                <a:sym typeface="Arial"/>
              </a:rPr>
              <a:t> un </a:t>
            </a:r>
            <a:r>
              <a:rPr lang="en" sz="1100" b="1" i="0" u="none" strike="noStrike" cap="none" dirty="0" err="1">
                <a:solidFill>
                  <a:srgbClr val="000000"/>
                </a:solidFill>
                <a:latin typeface="Arial"/>
                <a:ea typeface="Arial"/>
                <a:cs typeface="Arial"/>
                <a:sym typeface="Arial"/>
              </a:rPr>
              <a:t>niño</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debe</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vacunarse</a:t>
            </a:r>
            <a:r>
              <a:rPr lang="en" sz="1100" b="1" i="0" u="none" strike="noStrike" cap="none" dirty="0">
                <a:solidFill>
                  <a:srgbClr val="000000"/>
                </a:solidFill>
                <a:latin typeface="Arial"/>
                <a:ea typeface="Arial"/>
                <a:cs typeface="Arial"/>
                <a:sym typeface="Arial"/>
              </a:rPr>
              <a:t> contra </a:t>
            </a:r>
            <a:r>
              <a:rPr lang="en" sz="1100" b="1" i="0" u="none" strike="noStrike" cap="none" dirty="0" err="1">
                <a:solidFill>
                  <a:srgbClr val="000000"/>
                </a:solidFill>
                <a:latin typeface="Arial"/>
                <a:ea typeface="Arial"/>
                <a:cs typeface="Arial"/>
                <a:sym typeface="Arial"/>
              </a:rPr>
              <a:t>el</a:t>
            </a:r>
            <a:r>
              <a:rPr lang="en" sz="1100" b="1" i="0" u="none" strike="noStrike" cap="none" dirty="0">
                <a:solidFill>
                  <a:srgbClr val="000000"/>
                </a:solidFill>
                <a:latin typeface="Arial"/>
                <a:ea typeface="Arial"/>
                <a:cs typeface="Arial"/>
                <a:sym typeface="Arial"/>
              </a:rPr>
              <a:t> COVID?</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endParaRPr sz="1100" b="1"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El COVID </a:t>
            </a:r>
            <a:r>
              <a:rPr lang="en" sz="1100" b="1" i="0" u="none" strike="noStrike" cap="none" dirty="0" err="1">
                <a:solidFill>
                  <a:srgbClr val="000000"/>
                </a:solidFill>
                <a:latin typeface="Arial"/>
                <a:ea typeface="Arial"/>
                <a:cs typeface="Arial"/>
                <a:sym typeface="Arial"/>
              </a:rPr>
              <a:t>en</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niños</a:t>
            </a:r>
            <a:r>
              <a:rPr lang="en" sz="1100" b="1" i="0" u="none" strike="noStrike" cap="none" dirty="0">
                <a:solidFill>
                  <a:srgbClr val="000000"/>
                </a:solidFill>
                <a:latin typeface="Arial"/>
                <a:ea typeface="Arial"/>
                <a:cs typeface="Arial"/>
                <a:sym typeface="Arial"/>
              </a:rPr>
              <a:t>: lo </a:t>
            </a:r>
            <a:r>
              <a:rPr lang="en" sz="1100" b="1" i="0" u="none" strike="noStrike" cap="none" dirty="0" err="1">
                <a:solidFill>
                  <a:srgbClr val="000000"/>
                </a:solidFill>
                <a:latin typeface="Arial"/>
                <a:ea typeface="Arial"/>
                <a:cs typeface="Arial"/>
                <a:sym typeface="Arial"/>
              </a:rPr>
              <a:t>más</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importante</a:t>
            </a:r>
            <a:r>
              <a:rPr lang="en" sz="1100" b="1" i="0" u="none" strike="noStrike" cap="none" dirty="0">
                <a:solidFill>
                  <a:srgbClr val="000000"/>
                </a:solidFill>
                <a:latin typeface="Arial"/>
                <a:ea typeface="Arial"/>
                <a:cs typeface="Arial"/>
                <a:sym typeface="Arial"/>
              </a:rPr>
              <a:t> que </a:t>
            </a:r>
            <a:r>
              <a:rPr lang="en" sz="1100" b="1" i="0" u="none" strike="noStrike" cap="none" dirty="0" err="1">
                <a:solidFill>
                  <a:srgbClr val="000000"/>
                </a:solidFill>
                <a:latin typeface="Arial"/>
                <a:ea typeface="Arial"/>
                <a:cs typeface="Arial"/>
                <a:sym typeface="Arial"/>
              </a:rPr>
              <a:t>debe</a:t>
            </a:r>
            <a:r>
              <a:rPr lang="en" sz="1100" b="1" i="0" u="none" strike="noStrike" cap="none" dirty="0">
                <a:solidFill>
                  <a:srgbClr val="000000"/>
                </a:solidFill>
                <a:latin typeface="Arial"/>
                <a:ea typeface="Arial"/>
                <a:cs typeface="Arial"/>
                <a:sym typeface="Arial"/>
              </a:rPr>
              <a:t> saber.</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Los </a:t>
            </a:r>
            <a:r>
              <a:rPr lang="en" sz="1100" b="0" i="0" u="none" strike="noStrike" cap="none" dirty="0" err="1">
                <a:solidFill>
                  <a:srgbClr val="000000"/>
                </a:solidFill>
                <a:latin typeface="Arial"/>
                <a:ea typeface="Arial"/>
                <a:cs typeface="Arial"/>
                <a:sym typeface="Arial"/>
              </a:rPr>
              <a:t>niños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corren</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riesgo</a:t>
            </a:r>
            <a:r>
              <a:rPr lang="en" sz="1100" b="0" i="0" u="none" strike="noStrike" cap="none" dirty="0">
                <a:solidFill>
                  <a:srgbClr val="000000"/>
                </a:solidFill>
                <a:latin typeface="Arial"/>
                <a:ea typeface="Arial"/>
                <a:cs typeface="Arial"/>
                <a:sym typeface="Arial"/>
              </a:rPr>
              <a:t> de </a:t>
            </a:r>
            <a:r>
              <a:rPr lang="en" sz="1100" b="0" i="0" u="none" strike="noStrike" cap="none" dirty="0" err="1">
                <a:solidFill>
                  <a:srgbClr val="000000"/>
                </a:solidFill>
                <a:latin typeface="Arial"/>
                <a:ea typeface="Arial"/>
                <a:cs typeface="Arial"/>
                <a:sym typeface="Arial"/>
              </a:rPr>
              <a:t>enfermarse</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gravemente</a:t>
            </a:r>
            <a:r>
              <a:rPr lang="en" sz="1100" b="0" i="0" u="none" strike="noStrike" cap="none" dirty="0">
                <a:solidFill>
                  <a:srgbClr val="000000"/>
                </a:solidFill>
                <a:latin typeface="Arial"/>
                <a:ea typeface="Arial"/>
                <a:cs typeface="Arial"/>
                <a:sym typeface="Arial"/>
              </a:rPr>
              <a:t>, ser </a:t>
            </a:r>
            <a:r>
              <a:rPr lang="en" sz="1100" b="0" i="0" u="none" strike="noStrike" cap="none" dirty="0" err="1">
                <a:solidFill>
                  <a:srgbClr val="000000"/>
                </a:solidFill>
                <a:latin typeface="Arial"/>
                <a:ea typeface="Arial"/>
                <a:cs typeface="Arial"/>
                <a:sym typeface="Arial"/>
              </a:rPr>
              <a:t>hospitalizados</a:t>
            </a:r>
            <a:r>
              <a:rPr lang="en" sz="1100" b="0" i="0" u="none" strike="noStrike" cap="none" dirty="0">
                <a:solidFill>
                  <a:srgbClr val="000000"/>
                </a:solidFill>
                <a:latin typeface="Arial"/>
                <a:ea typeface="Arial"/>
                <a:cs typeface="Arial"/>
                <a:sym typeface="Arial"/>
              </a:rPr>
              <a:t> y hasta </a:t>
            </a:r>
            <a:r>
              <a:rPr lang="en" sz="1100" b="0" i="0" u="none" strike="noStrike" cap="none" dirty="0" err="1">
                <a:solidFill>
                  <a:srgbClr val="000000"/>
                </a:solidFill>
                <a:latin typeface="Arial"/>
                <a:ea typeface="Arial"/>
                <a:cs typeface="Arial"/>
                <a:sym typeface="Arial"/>
              </a:rPr>
              <a:t>morir</a:t>
            </a:r>
            <a:r>
              <a:rPr lang="en" sz="1100" b="0" i="0" u="none" strike="noStrike" cap="none" dirty="0">
                <a:solidFill>
                  <a:srgbClr val="000000"/>
                </a:solidFill>
                <a:latin typeface="Arial"/>
                <a:ea typeface="Arial"/>
                <a:cs typeface="Arial"/>
                <a:sym typeface="Arial"/>
              </a:rPr>
              <a:t> a causa del COVID.</a:t>
            </a:r>
            <a:endParaRPr dirty="0"/>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Los </a:t>
            </a:r>
            <a:r>
              <a:rPr lang="en" sz="1100" b="0" i="0" u="none" strike="noStrike" cap="none" dirty="0" err="1">
                <a:solidFill>
                  <a:srgbClr val="000000"/>
                </a:solidFill>
                <a:latin typeface="Arial"/>
                <a:ea typeface="Arial"/>
                <a:cs typeface="Arial"/>
                <a:sym typeface="Arial"/>
              </a:rPr>
              <a:t>niños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pueden</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tener</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complicaciones</a:t>
            </a:r>
            <a:r>
              <a:rPr lang="en" sz="1100" b="0" i="0" u="none" strike="noStrike" cap="none" dirty="0">
                <a:solidFill>
                  <a:srgbClr val="000000"/>
                </a:solidFill>
                <a:latin typeface="Arial"/>
                <a:ea typeface="Arial"/>
                <a:cs typeface="Arial"/>
                <a:sym typeface="Arial"/>
              </a:rPr>
              <a:t> a </a:t>
            </a:r>
            <a:r>
              <a:rPr lang="en" sz="1100" b="0" i="0" u="none" strike="noStrike" cap="none" dirty="0" err="1">
                <a:solidFill>
                  <a:srgbClr val="000000"/>
                </a:solidFill>
                <a:latin typeface="Arial"/>
                <a:ea typeface="Arial"/>
                <a:cs typeface="Arial"/>
                <a:sym typeface="Arial"/>
              </a:rPr>
              <a:t>corto</a:t>
            </a:r>
            <a:r>
              <a:rPr lang="en" sz="1100" b="0" i="0" u="none" strike="noStrike" cap="none" dirty="0">
                <a:solidFill>
                  <a:srgbClr val="000000"/>
                </a:solidFill>
                <a:latin typeface="Arial"/>
                <a:ea typeface="Arial"/>
                <a:cs typeface="Arial"/>
                <a:sym typeface="Arial"/>
              </a:rPr>
              <a:t> y largo </a:t>
            </a:r>
            <a:r>
              <a:rPr lang="en" sz="1100" b="0" i="0" u="none" strike="noStrike" cap="none" dirty="0" err="1">
                <a:solidFill>
                  <a:srgbClr val="000000"/>
                </a:solidFill>
                <a:latin typeface="Arial"/>
                <a:ea typeface="Arial"/>
                <a:cs typeface="Arial"/>
                <a:sym typeface="Arial"/>
              </a:rPr>
              <a:t>plazo</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incluyendo</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inflamaciones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en</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diferentes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partes</a:t>
            </a:r>
            <a:r>
              <a:rPr lang="en" sz="1100" b="0" i="0" u="none" strike="noStrike" cap="none" dirty="0">
                <a:solidFill>
                  <a:srgbClr val="000000"/>
                </a:solidFill>
                <a:latin typeface="Arial"/>
                <a:ea typeface="Arial"/>
                <a:cs typeface="Arial"/>
                <a:sym typeface="Arial"/>
              </a:rPr>
              <a:t> del </a:t>
            </a:r>
            <a:r>
              <a:rPr lang="en" sz="1100" b="0" i="0" u="none" strike="noStrike" cap="none" dirty="0" err="1">
                <a:solidFill>
                  <a:srgbClr val="000000"/>
                </a:solidFill>
                <a:latin typeface="Arial"/>
                <a:ea typeface="Arial"/>
                <a:cs typeface="Arial"/>
                <a:sym typeface="Arial"/>
              </a:rPr>
              <a:t>cuerpo</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por</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el</a:t>
            </a:r>
            <a:r>
              <a:rPr lang="en" sz="1100" b="0" i="0" u="none" strike="noStrike" cap="none" dirty="0">
                <a:solidFill>
                  <a:srgbClr val="000000"/>
                </a:solidFill>
                <a:latin typeface="Arial"/>
                <a:ea typeface="Arial"/>
                <a:cs typeface="Arial"/>
                <a:sym typeface="Arial"/>
              </a:rPr>
              <a:t> COVID.</a:t>
            </a:r>
            <a:endParaRPr dirty="0"/>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Los </a:t>
            </a:r>
            <a:r>
              <a:rPr lang="en" sz="1100" b="0" i="0" u="none" strike="noStrike" cap="none" dirty="0" err="1">
                <a:solidFill>
                  <a:srgbClr val="000000"/>
                </a:solidFill>
                <a:latin typeface="Arial"/>
                <a:ea typeface="Arial"/>
                <a:cs typeface="Arial"/>
                <a:sym typeface="Arial"/>
              </a:rPr>
              <a:t>niños</a:t>
            </a:r>
            <a:r>
              <a:rPr lang="en" sz="1100" b="0" i="0" u="none" strike="noStrike" cap="none" dirty="0">
                <a:solidFill>
                  <a:srgbClr val="000000"/>
                </a:solidFill>
                <a:latin typeface="Arial"/>
                <a:ea typeface="Arial"/>
                <a:cs typeface="Arial"/>
                <a:sym typeface="Arial"/>
              </a:rPr>
              <a:t> con COVID </a:t>
            </a:r>
            <a:r>
              <a:rPr lang="en" sz="1100" b="0" i="0" u="none" strike="noStrike" cap="none" dirty="0" err="1">
                <a:solidFill>
                  <a:srgbClr val="000000"/>
                </a:solidFill>
                <a:latin typeface="Arial"/>
                <a:ea typeface="Arial"/>
                <a:cs typeface="Arial"/>
                <a:sym typeface="Arial"/>
              </a:rPr>
              <a:t>pueden</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infectar</a:t>
            </a:r>
            <a:r>
              <a:rPr lang="en" sz="1100" b="0" i="0" u="none" strike="noStrike" cap="none" dirty="0">
                <a:solidFill>
                  <a:srgbClr val="000000"/>
                </a:solidFill>
                <a:latin typeface="Arial"/>
                <a:ea typeface="Arial"/>
                <a:cs typeface="Arial"/>
                <a:sym typeface="Arial"/>
              </a:rPr>
              <a:t> a </a:t>
            </a:r>
            <a:r>
              <a:rPr lang="en" sz="1100" b="0" i="0" u="none" strike="noStrike" cap="none" dirty="0" err="1">
                <a:solidFill>
                  <a:srgbClr val="000000"/>
                </a:solidFill>
                <a:latin typeface="Arial"/>
                <a:ea typeface="Arial"/>
                <a:cs typeface="Arial"/>
                <a:sym typeface="Arial"/>
              </a:rPr>
              <a:t>otras</a:t>
            </a:r>
            <a:r>
              <a:rPr lang="en" sz="1100" b="0" i="0" u="none" strike="noStrike" cap="none" dirty="0">
                <a:solidFill>
                  <a:srgbClr val="000000"/>
                </a:solidFill>
                <a:latin typeface="Arial"/>
                <a:ea typeface="Arial"/>
                <a:cs typeface="Arial"/>
                <a:sym typeface="Arial"/>
              </a:rPr>
              <a:t> personas </a:t>
            </a:r>
            <a:r>
              <a:rPr lang="en" sz="1100" b="0" i="0" u="none" strike="noStrike" cap="none" dirty="0" err="1">
                <a:solidFill>
                  <a:srgbClr val="000000"/>
                </a:solidFill>
                <a:latin typeface="Arial"/>
                <a:ea typeface="Arial"/>
                <a:cs typeface="Arial"/>
                <a:sym typeface="Arial"/>
              </a:rPr>
              <a:t>en</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el</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hogar</a:t>
            </a:r>
            <a:r>
              <a:rPr lang="en" sz="1100" b="0" i="0" u="none" strike="noStrike" cap="none" dirty="0">
                <a:solidFill>
                  <a:srgbClr val="000000"/>
                </a:solidFill>
                <a:latin typeface="Arial"/>
                <a:ea typeface="Arial"/>
                <a:cs typeface="Arial"/>
                <a:sym typeface="Arial"/>
              </a:rPr>
              <a:t> y </a:t>
            </a:r>
            <a:r>
              <a:rPr lang="en" sz="1100" b="0" i="0" u="none" strike="noStrike" cap="none" dirty="0" err="1">
                <a:solidFill>
                  <a:srgbClr val="000000"/>
                </a:solidFill>
                <a:latin typeface="Arial"/>
                <a:ea typeface="Arial"/>
                <a:cs typeface="Arial"/>
                <a:sym typeface="Arial"/>
              </a:rPr>
              <a:t>en</a:t>
            </a:r>
            <a:r>
              <a:rPr lang="en" sz="1100" b="0" i="0" u="none" strike="noStrike" cap="none" dirty="0">
                <a:solidFill>
                  <a:srgbClr val="000000"/>
                </a:solidFill>
                <a:latin typeface="Arial"/>
                <a:ea typeface="Arial"/>
                <a:cs typeface="Arial"/>
                <a:sym typeface="Arial"/>
              </a:rPr>
              <a:t> la </a:t>
            </a:r>
            <a:r>
              <a:rPr lang="en" sz="1100" b="0" i="0" u="none" strike="noStrike" cap="none" dirty="0" err="1">
                <a:solidFill>
                  <a:srgbClr val="000000"/>
                </a:solidFill>
                <a:latin typeface="Arial"/>
                <a:ea typeface="Arial"/>
                <a:cs typeface="Arial"/>
                <a:sym typeface="Arial"/>
              </a:rPr>
              <a:t>escuela</a:t>
            </a:r>
            <a:r>
              <a:rPr lang="en" sz="1100" b="0" i="0" u="none" strike="noStrike" cap="none" dirty="0">
                <a:solidFill>
                  <a:srgbClr val="000000"/>
                </a:solidFill>
                <a:latin typeface="Arial"/>
                <a:ea typeface="Arial"/>
                <a:cs typeface="Arial"/>
                <a:sym typeface="Arial"/>
              </a:rPr>
              <a:t>.</a:t>
            </a:r>
            <a:endParaRPr dirty="0"/>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Al </a:t>
            </a:r>
            <a:r>
              <a:rPr lang="en" sz="1100" b="0" i="0" u="none" strike="noStrike" cap="none" dirty="0" err="1">
                <a:solidFill>
                  <a:srgbClr val="000000"/>
                </a:solidFill>
                <a:latin typeface="Arial"/>
                <a:ea typeface="Arial"/>
                <a:cs typeface="Arial"/>
                <a:sym typeface="Arial"/>
              </a:rPr>
              <a:t>estar</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enfermos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pueden</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perder</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varios</a:t>
            </a:r>
            <a:r>
              <a:rPr lang="en" sz="1100" b="0" i="0" u="none" strike="noStrike" cap="none" dirty="0">
                <a:solidFill>
                  <a:srgbClr val="000000"/>
                </a:solidFill>
                <a:latin typeface="Arial"/>
                <a:ea typeface="Arial"/>
                <a:cs typeface="Arial"/>
                <a:sym typeface="Arial"/>
              </a:rPr>
              <a:t> días de </a:t>
            </a:r>
            <a:r>
              <a:rPr lang="en" sz="1100" b="0" i="0" u="none" strike="noStrike" cap="none" dirty="0" err="1">
                <a:solidFill>
                  <a:srgbClr val="000000"/>
                </a:solidFill>
                <a:latin typeface="Arial"/>
                <a:ea typeface="Arial"/>
                <a:cs typeface="Arial"/>
                <a:sym typeface="Arial"/>
              </a:rPr>
              <a:t>escuela</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afectando</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su</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rendimiento</a:t>
            </a:r>
            <a:r>
              <a:rPr lang="en" sz="1100" b="0" i="0" u="none" strike="noStrike" cap="none" dirty="0">
                <a:solidFill>
                  <a:srgbClr val="000000"/>
                </a:solidFill>
                <a:latin typeface="Arial"/>
                <a:ea typeface="Arial"/>
                <a:cs typeface="Arial"/>
                <a:sym typeface="Arial"/>
              </a:rPr>
              <a:t> escolar.</a:t>
            </a:r>
            <a:endParaRPr dirty="0"/>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Fuentes de </a:t>
            </a:r>
            <a:r>
              <a:rPr lang="en" sz="1100" b="1" i="0" u="none" strike="noStrike" cap="none" dirty="0" err="1">
                <a:solidFill>
                  <a:srgbClr val="000000"/>
                </a:solidFill>
                <a:latin typeface="Arial"/>
                <a:ea typeface="Arial"/>
                <a:cs typeface="Arial"/>
                <a:sym typeface="Arial"/>
              </a:rPr>
              <a:t>información</a:t>
            </a:r>
            <a:r>
              <a:rPr lang="en" sz="1100" b="1" i="0" u="none" strike="noStrike" cap="none" dirty="0">
                <a:solidFill>
                  <a:srgbClr val="000000"/>
                </a:solidFill>
                <a:latin typeface="Arial"/>
                <a:ea typeface="Arial"/>
                <a:cs typeface="Arial"/>
                <a:sym typeface="Arial"/>
              </a:rPr>
              <a:t>: </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sng" strike="noStrike" cap="non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https://espanol.cdc.gov/coronavirus/2019-ncov/vaccines/faq-children.html</a:t>
            </a:r>
            <a:r>
              <a:rPr lang="en" sz="1100" b="0" i="0" u="none" strike="noStrike" cap="none" dirty="0">
                <a:solidFill>
                  <a:srgbClr val="000000"/>
                </a:solidFill>
                <a:latin typeface="Arial"/>
                <a:ea typeface="Arial"/>
                <a:cs typeface="Arial"/>
                <a:sym typeface="Arial"/>
              </a:rPr>
              <a:t> </a:t>
            </a:r>
            <a:endParaRPr dirty="0"/>
          </a:p>
          <a:p>
            <a:pPr marL="158750" marR="0" lvl="0" indent="0" algn="l" rtl="0">
              <a:lnSpc>
                <a:spcPct val="100000"/>
              </a:lnSpc>
              <a:spcBef>
                <a:spcPts val="0"/>
              </a:spcBef>
              <a:spcAft>
                <a:spcPts val="0"/>
              </a:spcAft>
              <a:buClr>
                <a:srgbClr val="000000"/>
              </a:buClr>
              <a:buSzPts val="1100"/>
              <a:buFont typeface="Arial"/>
              <a:buNone/>
            </a:pPr>
            <a:endParaRPr lang="en" sz="1100" b="0" i="0" u="sng" strike="noStrike" cap="none" dirty="0">
              <a:solidFill>
                <a:srgbClr val="000000"/>
              </a:solidFill>
              <a:latin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US" sz="1100" b="0" i="0" u="sng" strike="noStrike" cap="none" dirty="0">
                <a:solidFill>
                  <a:srgbClr val="000000"/>
                </a:solidFill>
                <a:latin typeface="Arial"/>
                <a:ea typeface="Calibri" panose="020F0502020204030204" pitchFamily="34" charset="0"/>
                <a:cs typeface="Arial"/>
                <a:sym typeface="Arial"/>
              </a:rPr>
              <a:t>https://</a:t>
            </a:r>
            <a:r>
              <a:rPr lang="en-US" sz="1100" b="0" i="0" u="sng" strike="noStrike" cap="none" dirty="0" err="1">
                <a:solidFill>
                  <a:srgbClr val="000000"/>
                </a:solidFill>
                <a:latin typeface="Arial"/>
                <a:ea typeface="Calibri" panose="020F0502020204030204" pitchFamily="34" charset="0"/>
                <a:cs typeface="Arial"/>
                <a:sym typeface="Arial"/>
              </a:rPr>
              <a:t>juntossipodemos.hhs.gov</a:t>
            </a:r>
            <a:r>
              <a:rPr lang="en-US" sz="1100" b="0" i="0" u="sng" strike="noStrike" cap="none" dirty="0">
                <a:solidFill>
                  <a:srgbClr val="000000"/>
                </a:solidFill>
                <a:latin typeface="Arial"/>
                <a:ea typeface="Calibri" panose="020F0502020204030204" pitchFamily="34" charset="0"/>
                <a:cs typeface="Arial"/>
                <a:sym typeface="Arial"/>
              </a:rPr>
              <a:t>/recursos-sobre-las-vacunas-contra-el-covid-19-para-ninos</a:t>
            </a:r>
            <a:r>
              <a:rPr lang="en-ES" sz="1100" b="0" i="0" u="sng" strike="noStrike" cap="none" dirty="0">
                <a:solidFill>
                  <a:srgbClr val="000000"/>
                </a:solidFill>
                <a:latin typeface="Arial"/>
                <a:cs typeface="Arial"/>
                <a:sym typeface="Arial"/>
              </a:rPr>
              <a:t> </a:t>
            </a:r>
            <a:endParaRPr sz="1100" b="0" i="0" u="sng" strike="noStrike" cap="none" dirty="0">
              <a:solidFill>
                <a:srgbClr val="000000"/>
              </a:solidFill>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 name="Google Shape;9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1" i="0" u="none" strike="noStrike" cap="none" dirty="0" err="1">
                <a:solidFill>
                  <a:srgbClr val="000000"/>
                </a:solidFill>
                <a:latin typeface="Arial"/>
                <a:ea typeface="Arial"/>
                <a:cs typeface="Arial"/>
                <a:sym typeface="Arial"/>
              </a:rPr>
              <a:t>Preguntas</a:t>
            </a:r>
            <a:r>
              <a:rPr lang="en" sz="1100" b="1" i="0" u="none" strike="noStrike" cap="none" dirty="0">
                <a:solidFill>
                  <a:srgbClr val="000000"/>
                </a:solidFill>
                <a:latin typeface="Arial"/>
                <a:ea typeface="Arial"/>
                <a:cs typeface="Arial"/>
                <a:sym typeface="Arial"/>
              </a:rPr>
              <a:t> al </a:t>
            </a:r>
            <a:r>
              <a:rPr lang="en" sz="1100" b="1" i="0" u="none" strike="noStrike" cap="none" dirty="0" err="1">
                <a:solidFill>
                  <a:srgbClr val="000000"/>
                </a:solidFill>
                <a:latin typeface="Arial"/>
                <a:ea typeface="Arial"/>
                <a:cs typeface="Arial"/>
                <a:sym typeface="Arial"/>
              </a:rPr>
              <a:t>público</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Qué</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han</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escuchado</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sobre</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los</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síntomas</a:t>
            </a:r>
            <a:r>
              <a:rPr lang="en" sz="1100" b="1" i="0" u="none" strike="noStrike" cap="none" dirty="0">
                <a:solidFill>
                  <a:srgbClr val="000000"/>
                </a:solidFill>
                <a:latin typeface="Arial"/>
                <a:ea typeface="Arial"/>
                <a:cs typeface="Arial"/>
                <a:sym typeface="Arial"/>
              </a:rPr>
              <a:t> del COVID </a:t>
            </a:r>
            <a:r>
              <a:rPr lang="en" sz="1100" b="1" i="0" u="none" strike="noStrike" cap="none" dirty="0" err="1">
                <a:solidFill>
                  <a:srgbClr val="000000"/>
                </a:solidFill>
                <a:latin typeface="Arial"/>
                <a:ea typeface="Arial"/>
                <a:cs typeface="Arial"/>
                <a:sym typeface="Arial"/>
              </a:rPr>
              <a:t>en</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niños</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Alguien</a:t>
            </a:r>
            <a:r>
              <a:rPr lang="en" sz="1100" b="1" i="0" u="none" strike="noStrike" cap="none" dirty="0">
                <a:solidFill>
                  <a:srgbClr val="000000"/>
                </a:solidFill>
                <a:latin typeface="Arial"/>
                <a:ea typeface="Arial"/>
                <a:cs typeface="Arial"/>
                <a:sym typeface="Arial"/>
              </a:rPr>
              <a:t> que ha </a:t>
            </a:r>
            <a:r>
              <a:rPr lang="en" sz="1100" b="1" i="0" u="none" strike="noStrike" cap="none" dirty="0" err="1">
                <a:solidFill>
                  <a:srgbClr val="000000"/>
                </a:solidFill>
                <a:latin typeface="Arial"/>
                <a:ea typeface="Arial"/>
                <a:cs typeface="Arial"/>
                <a:sym typeface="Arial"/>
              </a:rPr>
              <a:t>tenido</a:t>
            </a:r>
            <a:r>
              <a:rPr lang="en" sz="1100" b="1" i="0" u="none" strike="noStrike" cap="none" dirty="0">
                <a:solidFill>
                  <a:srgbClr val="000000"/>
                </a:solidFill>
                <a:latin typeface="Arial"/>
                <a:ea typeface="Arial"/>
                <a:cs typeface="Arial"/>
                <a:sym typeface="Arial"/>
              </a:rPr>
              <a:t> un </a:t>
            </a:r>
            <a:r>
              <a:rPr lang="en" sz="1100" b="1" i="0" u="none" strike="noStrike" cap="none" dirty="0" err="1">
                <a:solidFill>
                  <a:srgbClr val="000000"/>
                </a:solidFill>
                <a:latin typeface="Arial"/>
                <a:ea typeface="Arial"/>
                <a:cs typeface="Arial"/>
                <a:sym typeface="Arial"/>
              </a:rPr>
              <a:t>hijo</a:t>
            </a:r>
            <a:r>
              <a:rPr lang="en" sz="1100" b="1" i="0" u="none" strike="noStrike" cap="none" dirty="0">
                <a:solidFill>
                  <a:srgbClr val="000000"/>
                </a:solidFill>
                <a:latin typeface="Arial"/>
                <a:ea typeface="Arial"/>
                <a:cs typeface="Arial"/>
                <a:sym typeface="Arial"/>
              </a:rPr>
              <a:t> con COVID </a:t>
            </a:r>
            <a:r>
              <a:rPr lang="en" sz="1100" b="1" i="0" u="none" strike="noStrike" cap="none" dirty="0" err="1">
                <a:solidFill>
                  <a:srgbClr val="000000"/>
                </a:solidFill>
                <a:latin typeface="Arial"/>
                <a:ea typeface="Arial"/>
                <a:cs typeface="Arial"/>
                <a:sym typeface="Arial"/>
              </a:rPr>
              <a:t>quiere</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compartir</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qué</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síntomas</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tuvo</a:t>
            </a:r>
            <a:r>
              <a:rPr lang="en" sz="1100" b="1"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err="1">
                <a:solidFill>
                  <a:srgbClr val="000000"/>
                </a:solidFill>
                <a:latin typeface="Arial"/>
                <a:ea typeface="Arial"/>
                <a:cs typeface="Arial"/>
                <a:sym typeface="Arial"/>
              </a:rPr>
              <a:t>Síntomas</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más</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comunes</a:t>
            </a:r>
            <a:r>
              <a:rPr lang="en" sz="1100" b="1" i="0" u="none" strike="noStrike" cap="none" dirty="0">
                <a:solidFill>
                  <a:srgbClr val="000000"/>
                </a:solidFill>
                <a:latin typeface="Arial"/>
                <a:ea typeface="Arial"/>
                <a:cs typeface="Arial"/>
                <a:sym typeface="Arial"/>
              </a:rPr>
              <a:t> del COVID </a:t>
            </a:r>
            <a:r>
              <a:rPr lang="en" sz="1100" b="1" i="0" u="none" strike="noStrike" cap="none" dirty="0" err="1">
                <a:solidFill>
                  <a:srgbClr val="000000"/>
                </a:solidFill>
                <a:latin typeface="Arial"/>
                <a:ea typeface="Arial"/>
                <a:cs typeface="Arial"/>
                <a:sym typeface="Arial"/>
              </a:rPr>
              <a:t>en</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niños</a:t>
            </a:r>
            <a:r>
              <a:rPr lang="en" sz="1100" b="1" i="0" u="none" strike="noStrike" cap="none" dirty="0">
                <a:solidFill>
                  <a:srgbClr val="000000"/>
                </a:solidFill>
                <a:latin typeface="Arial"/>
                <a:ea typeface="Arial"/>
                <a:cs typeface="Arial"/>
                <a:sym typeface="Arial"/>
              </a:rPr>
              <a:t>: </a:t>
            </a:r>
            <a:endParaRPr dirty="0"/>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Los </a:t>
            </a:r>
            <a:r>
              <a:rPr lang="en" sz="1100" b="0" i="0" u="none" strike="noStrike" cap="none" dirty="0" err="1">
                <a:solidFill>
                  <a:srgbClr val="000000"/>
                </a:solidFill>
                <a:latin typeface="Arial"/>
                <a:ea typeface="Arial"/>
                <a:cs typeface="Arial"/>
                <a:sym typeface="Arial"/>
              </a:rPr>
              <a:t>síntomas</a:t>
            </a:r>
            <a:r>
              <a:rPr lang="en" sz="1100" b="0" i="0" u="none" strike="noStrike" cap="none" dirty="0">
                <a:solidFill>
                  <a:srgbClr val="000000"/>
                </a:solidFill>
                <a:latin typeface="Arial"/>
                <a:ea typeface="Arial"/>
                <a:cs typeface="Arial"/>
                <a:sym typeface="Arial"/>
              </a:rPr>
              <a:t> de COVID </a:t>
            </a:r>
            <a:r>
              <a:rPr lang="en" sz="1100" b="0" i="0" u="none" strike="noStrike" cap="none" dirty="0" err="1">
                <a:solidFill>
                  <a:srgbClr val="000000"/>
                </a:solidFill>
                <a:latin typeface="Arial"/>
                <a:ea typeface="Arial"/>
                <a:cs typeface="Arial"/>
                <a:sym typeface="Arial"/>
              </a:rPr>
              <a:t>en</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los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niños</a:t>
            </a:r>
            <a:r>
              <a:rPr lang="en" sz="1100" b="0" i="0" u="none" strike="noStrike" cap="none" dirty="0">
                <a:solidFill>
                  <a:srgbClr val="000000"/>
                </a:solidFill>
                <a:latin typeface="Arial"/>
                <a:ea typeface="Arial"/>
                <a:cs typeface="Arial"/>
                <a:sym typeface="Arial"/>
              </a:rPr>
              <a:t> son </a:t>
            </a:r>
            <a:r>
              <a:rPr lang="en" sz="1100" b="0" i="0" u="none" strike="noStrike" cap="none" dirty="0" err="1">
                <a:solidFill>
                  <a:srgbClr val="000000"/>
                </a:solidFill>
                <a:latin typeface="Arial"/>
                <a:ea typeface="Arial"/>
                <a:cs typeface="Arial"/>
                <a:sym typeface="Arial"/>
              </a:rPr>
              <a:t>similares</a:t>
            </a:r>
            <a:r>
              <a:rPr lang="en" sz="1100" b="0" i="0" u="none" strike="noStrike" cap="none" dirty="0">
                <a:solidFill>
                  <a:srgbClr val="000000"/>
                </a:solidFill>
                <a:latin typeface="Arial"/>
                <a:ea typeface="Arial"/>
                <a:cs typeface="Arial"/>
                <a:sym typeface="Arial"/>
              </a:rPr>
              <a:t> a </a:t>
            </a:r>
            <a:r>
              <a:rPr lang="en" sz="1100" b="0" i="0" u="none" strike="noStrike" cap="none" dirty="0" err="1">
                <a:solidFill>
                  <a:srgbClr val="000000"/>
                </a:solidFill>
                <a:latin typeface="Arial"/>
                <a:ea typeface="Arial"/>
                <a:cs typeface="Arial"/>
                <a:sym typeface="Arial"/>
              </a:rPr>
              <a:t>los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síntomas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en</a:t>
            </a:r>
            <a:r>
              <a:rPr lang="en" sz="1100" b="0" i="0" u="none" strike="noStrike" cap="none" dirty="0">
                <a:solidFill>
                  <a:srgbClr val="000000"/>
                </a:solidFill>
                <a:latin typeface="Arial"/>
                <a:ea typeface="Arial"/>
                <a:cs typeface="Arial"/>
                <a:sym typeface="Arial"/>
              </a:rPr>
              <a:t> las personas </a:t>
            </a:r>
            <a:r>
              <a:rPr lang="en" sz="1100" b="0" i="0" u="none" strike="noStrike" cap="none" dirty="0" err="1">
                <a:solidFill>
                  <a:srgbClr val="000000"/>
                </a:solidFill>
                <a:latin typeface="Arial"/>
                <a:ea typeface="Arial"/>
                <a:cs typeface="Arial"/>
                <a:sym typeface="Arial"/>
              </a:rPr>
              <a:t>adultas</a:t>
            </a:r>
            <a:r>
              <a:rPr lang="en" sz="1100" b="0" i="0" u="none" strike="noStrike" cap="none" dirty="0">
                <a:solidFill>
                  <a:srgbClr val="000000"/>
                </a:solidFill>
                <a:latin typeface="Arial"/>
                <a:ea typeface="Arial"/>
                <a:cs typeface="Arial"/>
                <a:sym typeface="Arial"/>
              </a:rPr>
              <a:t>.</a:t>
            </a:r>
            <a:endParaRPr dirty="0"/>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La </a:t>
            </a:r>
            <a:r>
              <a:rPr lang="en" sz="1100" b="0" i="0" u="none" strike="noStrike" cap="none" dirty="0" err="1">
                <a:solidFill>
                  <a:srgbClr val="000000"/>
                </a:solidFill>
                <a:latin typeface="Arial"/>
                <a:ea typeface="Arial"/>
                <a:cs typeface="Arial"/>
                <a:sym typeface="Arial"/>
              </a:rPr>
              <a:t>mayoría</a:t>
            </a:r>
            <a:r>
              <a:rPr lang="en" sz="1100" b="0" i="0" u="none" strike="noStrike" cap="none" dirty="0">
                <a:solidFill>
                  <a:srgbClr val="000000"/>
                </a:solidFill>
                <a:latin typeface="Arial"/>
                <a:ea typeface="Arial"/>
                <a:cs typeface="Arial"/>
                <a:sym typeface="Arial"/>
              </a:rPr>
              <a:t> de </a:t>
            </a:r>
            <a:r>
              <a:rPr lang="en" sz="1100" b="0" i="0" u="none" strike="noStrike" cap="none" dirty="0" err="1">
                <a:solidFill>
                  <a:srgbClr val="000000"/>
                </a:solidFill>
                <a:latin typeface="Arial"/>
                <a:ea typeface="Arial"/>
                <a:cs typeface="Arial"/>
                <a:sym typeface="Arial"/>
              </a:rPr>
              <a:t>los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niños</a:t>
            </a:r>
            <a:r>
              <a:rPr lang="en" sz="1100" b="0" i="0" u="none" strike="noStrike" cap="none" dirty="0">
                <a:solidFill>
                  <a:srgbClr val="000000"/>
                </a:solidFill>
                <a:latin typeface="Arial"/>
                <a:ea typeface="Arial"/>
                <a:cs typeface="Arial"/>
                <a:sym typeface="Arial"/>
              </a:rPr>
              <a:t> con COVID-19 </a:t>
            </a:r>
            <a:r>
              <a:rPr lang="en" sz="1100" b="0" i="0" u="none" strike="noStrike" cap="none" dirty="0" err="1">
                <a:solidFill>
                  <a:srgbClr val="000000"/>
                </a:solidFill>
                <a:latin typeface="Arial"/>
                <a:ea typeface="Arial"/>
                <a:cs typeface="Arial"/>
                <a:sym typeface="Arial"/>
              </a:rPr>
              <a:t>tienen</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síntomas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leves</a:t>
            </a:r>
            <a:r>
              <a:rPr lang="en" sz="1100" b="0" i="0" u="none" strike="noStrike" cap="none" dirty="0">
                <a:solidFill>
                  <a:srgbClr val="000000"/>
                </a:solidFill>
                <a:latin typeface="Arial"/>
                <a:ea typeface="Arial"/>
                <a:cs typeface="Arial"/>
                <a:sym typeface="Arial"/>
              </a:rPr>
              <a:t> o </a:t>
            </a:r>
            <a:r>
              <a:rPr lang="en" sz="1100" b="0" i="0" u="none" strike="noStrike" cap="none" dirty="0" err="1">
                <a:solidFill>
                  <a:srgbClr val="000000"/>
                </a:solidFill>
                <a:latin typeface="Arial"/>
                <a:ea typeface="Arial"/>
                <a:cs typeface="Arial"/>
                <a:sym typeface="Arial"/>
              </a:rPr>
              <a:t>pueden</a:t>
            </a:r>
            <a:r>
              <a:rPr lang="en" sz="1100" b="0" i="0" u="none" strike="noStrike" cap="none" dirty="0">
                <a:solidFill>
                  <a:srgbClr val="000000"/>
                </a:solidFill>
                <a:latin typeface="Arial"/>
                <a:ea typeface="Arial"/>
                <a:cs typeface="Arial"/>
                <a:sym typeface="Arial"/>
              </a:rPr>
              <a:t> no </a:t>
            </a:r>
            <a:r>
              <a:rPr lang="en" sz="1100" b="0" i="0" u="none" strike="noStrike" cap="none" dirty="0" err="1">
                <a:solidFill>
                  <a:srgbClr val="000000"/>
                </a:solidFill>
                <a:latin typeface="Arial"/>
                <a:ea typeface="Arial"/>
                <a:cs typeface="Arial"/>
                <a:sym typeface="Arial"/>
              </a:rPr>
              <a:t>padecer</a:t>
            </a:r>
            <a:r>
              <a:rPr lang="en" sz="1100" b="0" i="0" u="none" strike="noStrike" cap="none" dirty="0">
                <a:solidFill>
                  <a:srgbClr val="000000"/>
                </a:solidFill>
                <a:latin typeface="Arial"/>
                <a:ea typeface="Arial"/>
                <a:cs typeface="Arial"/>
                <a:sym typeface="Arial"/>
              </a:rPr>
              <a:t> de </a:t>
            </a:r>
            <a:r>
              <a:rPr lang="en" sz="1100" b="0" i="0" u="none" strike="noStrike" cap="none" dirty="0" err="1">
                <a:solidFill>
                  <a:srgbClr val="000000"/>
                </a:solidFill>
                <a:latin typeface="Arial"/>
                <a:ea typeface="Arial"/>
                <a:cs typeface="Arial"/>
                <a:sym typeface="Arial"/>
              </a:rPr>
              <a:t>ningún</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síntoma</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en</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absoluto</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casos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asintomáticos</a:t>
            </a:r>
            <a:r>
              <a:rPr lang="en" sz="1100" b="0" i="0" u="none" strike="noStrike" cap="none" dirty="0">
                <a:solidFill>
                  <a:srgbClr val="000000"/>
                </a:solidFill>
                <a:latin typeface="Arial"/>
                <a:ea typeface="Arial"/>
                <a:cs typeface="Arial"/>
                <a:sym typeface="Arial"/>
              </a:rPr>
              <a:t>").</a:t>
            </a:r>
            <a:endParaRPr dirty="0"/>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Los </a:t>
            </a:r>
            <a:r>
              <a:rPr lang="en" sz="1100" b="0" i="0" u="none" strike="noStrike" cap="none" dirty="0" err="1">
                <a:solidFill>
                  <a:srgbClr val="000000"/>
                </a:solidFill>
                <a:latin typeface="Arial"/>
                <a:ea typeface="Arial"/>
                <a:cs typeface="Arial"/>
                <a:sym typeface="Arial"/>
              </a:rPr>
              <a:t>síntomas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pueden</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aparecer</a:t>
            </a:r>
            <a:r>
              <a:rPr lang="en" sz="1100" b="0" i="0" u="none" strike="noStrike" cap="none" dirty="0">
                <a:solidFill>
                  <a:srgbClr val="000000"/>
                </a:solidFill>
                <a:latin typeface="Arial"/>
                <a:ea typeface="Arial"/>
                <a:cs typeface="Arial"/>
                <a:sym typeface="Arial"/>
              </a:rPr>
              <a:t> de 2 a 14 días </a:t>
            </a:r>
            <a:r>
              <a:rPr lang="en" sz="1100" b="0" i="0" u="none" strike="noStrike" cap="none" dirty="0" err="1">
                <a:solidFill>
                  <a:srgbClr val="000000"/>
                </a:solidFill>
                <a:latin typeface="Arial"/>
                <a:ea typeface="Arial"/>
                <a:cs typeface="Arial"/>
                <a:sym typeface="Arial"/>
              </a:rPr>
              <a:t>después</a:t>
            </a:r>
            <a:r>
              <a:rPr lang="en" sz="1100" b="0" i="0" u="none" strike="noStrike" cap="none" dirty="0">
                <a:solidFill>
                  <a:srgbClr val="000000"/>
                </a:solidFill>
                <a:latin typeface="Arial"/>
                <a:ea typeface="Arial"/>
                <a:cs typeface="Arial"/>
                <a:sym typeface="Arial"/>
              </a:rPr>
              <a:t> de que </a:t>
            </a:r>
            <a:r>
              <a:rPr lang="en" sz="1100" b="0" i="0" u="none" strike="noStrike" cap="none" dirty="0" err="1">
                <a:solidFill>
                  <a:srgbClr val="000000"/>
                </a:solidFill>
                <a:latin typeface="Arial"/>
                <a:ea typeface="Arial"/>
                <a:cs typeface="Arial"/>
                <a:sym typeface="Arial"/>
              </a:rPr>
              <a:t>el</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niño</a:t>
            </a:r>
            <a:r>
              <a:rPr lang="en" sz="1100" b="0" i="0" u="none" strike="noStrike" cap="none" dirty="0">
                <a:solidFill>
                  <a:srgbClr val="000000"/>
                </a:solidFill>
                <a:latin typeface="Arial"/>
                <a:ea typeface="Arial"/>
                <a:cs typeface="Arial"/>
                <a:sym typeface="Arial"/>
              </a:rPr>
              <a:t> ha </a:t>
            </a:r>
            <a:r>
              <a:rPr lang="en" sz="1100" b="0" i="0" u="none" strike="noStrike" cap="none" dirty="0" err="1">
                <a:solidFill>
                  <a:srgbClr val="000000"/>
                </a:solidFill>
                <a:latin typeface="Arial"/>
                <a:ea typeface="Arial"/>
                <a:cs typeface="Arial"/>
                <a:sym typeface="Arial"/>
              </a:rPr>
              <a:t>sido</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expuesto</a:t>
            </a:r>
            <a:r>
              <a:rPr lang="en" sz="1100" b="0" i="0" u="none" strike="noStrike" cap="none" dirty="0">
                <a:solidFill>
                  <a:srgbClr val="000000"/>
                </a:solidFill>
                <a:latin typeface="Arial"/>
                <a:ea typeface="Arial"/>
                <a:cs typeface="Arial"/>
                <a:sym typeface="Arial"/>
              </a:rPr>
              <a:t> al virus. </a:t>
            </a:r>
            <a:endParaRPr dirty="0"/>
          </a:p>
          <a:p>
            <a:pPr marL="457200" lvl="0" indent="-298450" algn="l" rtl="0">
              <a:lnSpc>
                <a:spcPct val="100000"/>
              </a:lnSpc>
              <a:spcBef>
                <a:spcPts val="0"/>
              </a:spcBef>
              <a:spcAft>
                <a:spcPts val="0"/>
              </a:spcAft>
              <a:buSzPts val="1100"/>
              <a:buChar char="●"/>
            </a:pPr>
            <a:r>
              <a:rPr lang="en" sz="1100" b="0" i="0" u="none" strike="noStrike" cap="none" dirty="0" err="1">
                <a:solidFill>
                  <a:srgbClr val="000000"/>
                </a:solidFill>
                <a:latin typeface="Arial"/>
                <a:ea typeface="Arial"/>
                <a:cs typeface="Arial"/>
                <a:sym typeface="Arial"/>
              </a:rPr>
              <a:t>Estos</a:t>
            </a:r>
            <a:r>
              <a:rPr lang="en" sz="1100" b="0" i="0" u="none" strike="noStrike" cap="none" dirty="0">
                <a:solidFill>
                  <a:srgbClr val="000000"/>
                </a:solidFill>
                <a:latin typeface="Arial"/>
                <a:ea typeface="Arial"/>
                <a:cs typeface="Arial"/>
                <a:sym typeface="Arial"/>
              </a:rPr>
              <a:t> son </a:t>
            </a:r>
            <a:r>
              <a:rPr lang="en" sz="1100" b="0" i="0" u="none" strike="noStrike" cap="none" dirty="0" err="1">
                <a:solidFill>
                  <a:srgbClr val="000000"/>
                </a:solidFill>
                <a:latin typeface="Arial"/>
                <a:ea typeface="Arial"/>
                <a:cs typeface="Arial"/>
                <a:sym typeface="Arial"/>
              </a:rPr>
              <a:t>los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síntomas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más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comunes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relacionados</a:t>
            </a:r>
            <a:r>
              <a:rPr lang="en" sz="1100" b="0" i="0" u="none" strike="noStrike" cap="none" dirty="0">
                <a:solidFill>
                  <a:srgbClr val="000000"/>
                </a:solidFill>
                <a:latin typeface="Arial"/>
                <a:ea typeface="Arial"/>
                <a:cs typeface="Arial"/>
                <a:sym typeface="Arial"/>
              </a:rPr>
              <a:t> con </a:t>
            </a:r>
            <a:r>
              <a:rPr lang="en" sz="1100" b="0" i="0" u="none" strike="noStrike" cap="none" dirty="0" err="1">
                <a:solidFill>
                  <a:srgbClr val="000000"/>
                </a:solidFill>
                <a:latin typeface="Arial"/>
                <a:ea typeface="Arial"/>
                <a:cs typeface="Arial"/>
                <a:sym typeface="Arial"/>
              </a:rPr>
              <a:t>el</a:t>
            </a:r>
            <a:r>
              <a:rPr lang="en" sz="1100" b="0" i="0" u="none" strike="noStrike" cap="none" dirty="0">
                <a:solidFill>
                  <a:srgbClr val="000000"/>
                </a:solidFill>
                <a:latin typeface="Arial"/>
                <a:ea typeface="Arial"/>
                <a:cs typeface="Arial"/>
                <a:sym typeface="Arial"/>
              </a:rPr>
              <a:t> COVID </a:t>
            </a:r>
            <a:r>
              <a:rPr lang="en" sz="1100" b="0" i="0" u="none" strike="noStrike" cap="none" dirty="0" err="1">
                <a:solidFill>
                  <a:srgbClr val="000000"/>
                </a:solidFill>
                <a:latin typeface="Arial"/>
                <a:ea typeface="Arial"/>
                <a:cs typeface="Arial"/>
                <a:sym typeface="Arial"/>
              </a:rPr>
              <a:t>en</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niños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similares</a:t>
            </a:r>
            <a:r>
              <a:rPr lang="en" sz="1100" b="0" i="0" u="none" strike="noStrike" cap="none" dirty="0">
                <a:solidFill>
                  <a:srgbClr val="000000"/>
                </a:solidFill>
                <a:latin typeface="Arial"/>
                <a:ea typeface="Arial"/>
                <a:cs typeface="Arial"/>
                <a:sym typeface="Arial"/>
              </a:rPr>
              <a:t> a </a:t>
            </a:r>
            <a:r>
              <a:rPr lang="en" sz="1100" b="0" i="0" u="none" strike="noStrike" cap="none" dirty="0" err="1">
                <a:solidFill>
                  <a:srgbClr val="000000"/>
                </a:solidFill>
                <a:latin typeface="Arial"/>
                <a:ea typeface="Arial"/>
                <a:cs typeface="Arial"/>
                <a:sym typeface="Arial"/>
              </a:rPr>
              <a:t>los</a:t>
            </a:r>
            <a:r>
              <a:rPr lang="en" sz="1100" b="0" i="0" u="none" strike="noStrike" cap="none" dirty="0">
                <a:solidFill>
                  <a:srgbClr val="000000"/>
                </a:solidFill>
                <a:latin typeface="Arial"/>
                <a:ea typeface="Arial"/>
                <a:cs typeface="Arial"/>
                <a:sym typeface="Arial"/>
              </a:rPr>
              <a:t> de </a:t>
            </a:r>
            <a:r>
              <a:rPr lang="en" sz="1100" b="0" i="0" u="none" strike="noStrike" cap="none" dirty="0" err="1">
                <a:solidFill>
                  <a:srgbClr val="000000"/>
                </a:solidFill>
                <a:latin typeface="Arial"/>
                <a:ea typeface="Arial"/>
                <a:cs typeface="Arial"/>
                <a:sym typeface="Arial"/>
              </a:rPr>
              <a:t>los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adultos</a:t>
            </a:r>
            <a:r>
              <a:rPr lang="en" sz="1100" b="0" i="0" u="none" strike="noStrike" cap="none" dirty="0">
                <a:solidFill>
                  <a:srgbClr val="000000"/>
                </a:solidFill>
                <a:latin typeface="Arial"/>
                <a:ea typeface="Arial"/>
                <a:cs typeface="Arial"/>
                <a:sym typeface="Arial"/>
              </a:rPr>
              <a:t>:</a:t>
            </a:r>
            <a:endParaRPr dirty="0"/>
          </a:p>
          <a:p>
            <a:pPr marL="914400" lvl="1" indent="-298450" algn="l" rtl="0">
              <a:lnSpc>
                <a:spcPct val="100000"/>
              </a:lnSpc>
              <a:spcBef>
                <a:spcPts val="0"/>
              </a:spcBef>
              <a:spcAft>
                <a:spcPts val="0"/>
              </a:spcAft>
              <a:buSzPts val="1100"/>
              <a:buChar char="○"/>
            </a:pPr>
            <a:r>
              <a:rPr lang="en" sz="1100" b="0" i="0" u="none" strike="noStrike" cap="none" dirty="0" err="1">
                <a:solidFill>
                  <a:srgbClr val="000000"/>
                </a:solidFill>
                <a:latin typeface="Arial"/>
                <a:ea typeface="Arial"/>
                <a:cs typeface="Arial"/>
                <a:sym typeface="Arial"/>
              </a:rPr>
              <a:t>Fiebre</a:t>
            </a:r>
            <a:r>
              <a:rPr lang="en" sz="1100" b="0" i="0" u="none" strike="noStrike" cap="none" dirty="0">
                <a:solidFill>
                  <a:srgbClr val="000000"/>
                </a:solidFill>
                <a:latin typeface="Arial"/>
                <a:ea typeface="Arial"/>
                <a:cs typeface="Arial"/>
                <a:sym typeface="Arial"/>
              </a:rPr>
              <a:t> o </a:t>
            </a:r>
            <a:r>
              <a:rPr lang="en" sz="1100" b="0" i="0" u="none" strike="noStrike" cap="none" dirty="0" err="1">
                <a:solidFill>
                  <a:srgbClr val="000000"/>
                </a:solidFill>
                <a:latin typeface="Arial"/>
                <a:ea typeface="Arial"/>
                <a:cs typeface="Arial"/>
                <a:sym typeface="Arial"/>
              </a:rPr>
              <a:t>escalofríos</a:t>
            </a:r>
            <a:endParaRPr dirty="0"/>
          </a:p>
          <a:p>
            <a:pPr marL="914400" lvl="1" indent="-298450" algn="l" rtl="0">
              <a:lnSpc>
                <a:spcPct val="100000"/>
              </a:lnSpc>
              <a:spcBef>
                <a:spcPts val="0"/>
              </a:spcBef>
              <a:spcAft>
                <a:spcPts val="0"/>
              </a:spcAft>
              <a:buSzPts val="1100"/>
              <a:buChar char="○"/>
            </a:pPr>
            <a:r>
              <a:rPr lang="en" sz="1100" b="0" i="0" u="none" strike="noStrike" cap="none" dirty="0" err="1">
                <a:solidFill>
                  <a:srgbClr val="000000"/>
                </a:solidFill>
                <a:latin typeface="Arial"/>
                <a:ea typeface="Arial"/>
                <a:cs typeface="Arial"/>
                <a:sym typeface="Arial"/>
              </a:rPr>
              <a:t>Tos</a:t>
            </a:r>
            <a:endParaRPr dirty="0"/>
          </a:p>
          <a:p>
            <a:pPr marL="914400" lvl="1" indent="-298450" algn="l" rtl="0">
              <a:lnSpc>
                <a:spcPct val="100000"/>
              </a:lnSpc>
              <a:spcBef>
                <a:spcPts val="0"/>
              </a:spcBef>
              <a:spcAft>
                <a:spcPts val="0"/>
              </a:spcAft>
              <a:buSzPts val="1100"/>
              <a:buChar char="○"/>
            </a:pPr>
            <a:r>
              <a:rPr lang="en" sz="1100" b="0" i="0" u="none" strike="noStrike" cap="none" dirty="0" err="1">
                <a:solidFill>
                  <a:srgbClr val="000000"/>
                </a:solidFill>
                <a:latin typeface="Arial"/>
                <a:ea typeface="Arial"/>
                <a:cs typeface="Arial"/>
                <a:sym typeface="Arial"/>
              </a:rPr>
              <a:t>Dificultad</a:t>
            </a:r>
            <a:r>
              <a:rPr lang="en" sz="1100" b="0" i="0" u="none" strike="noStrike" cap="none" dirty="0">
                <a:solidFill>
                  <a:srgbClr val="000000"/>
                </a:solidFill>
                <a:latin typeface="Arial"/>
                <a:ea typeface="Arial"/>
                <a:cs typeface="Arial"/>
                <a:sym typeface="Arial"/>
              </a:rPr>
              <a:t> para </a:t>
            </a:r>
            <a:r>
              <a:rPr lang="en" sz="1100" b="0" i="0" u="none" strike="noStrike" cap="none" dirty="0" err="1">
                <a:solidFill>
                  <a:srgbClr val="000000"/>
                </a:solidFill>
                <a:latin typeface="Arial"/>
                <a:ea typeface="Arial"/>
                <a:cs typeface="Arial"/>
                <a:sym typeface="Arial"/>
              </a:rPr>
              <a:t>respirar</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sentir</a:t>
            </a:r>
            <a:r>
              <a:rPr lang="en" sz="1100" b="0" i="0" u="none" strike="noStrike" cap="none" dirty="0">
                <a:solidFill>
                  <a:srgbClr val="000000"/>
                </a:solidFill>
                <a:latin typeface="Arial"/>
                <a:ea typeface="Arial"/>
                <a:cs typeface="Arial"/>
                <a:sym typeface="Arial"/>
              </a:rPr>
              <a:t> que le </a:t>
            </a:r>
            <a:r>
              <a:rPr lang="en" sz="1100" b="0" i="0" u="none" strike="noStrike" cap="none" dirty="0" err="1">
                <a:solidFill>
                  <a:srgbClr val="000000"/>
                </a:solidFill>
                <a:latin typeface="Arial"/>
                <a:ea typeface="Arial"/>
                <a:cs typeface="Arial"/>
                <a:sym typeface="Arial"/>
              </a:rPr>
              <a:t>falta</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el</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aire</a:t>
            </a:r>
            <a:r>
              <a:rPr lang="en" sz="1100" b="0" i="0" u="none" strike="noStrike" cap="none" dirty="0">
                <a:solidFill>
                  <a:srgbClr val="000000"/>
                </a:solidFill>
                <a:latin typeface="Arial"/>
                <a:ea typeface="Arial"/>
                <a:cs typeface="Arial"/>
                <a:sym typeface="Arial"/>
              </a:rPr>
              <a:t>)</a:t>
            </a:r>
            <a:endParaRPr dirty="0"/>
          </a:p>
          <a:p>
            <a:pPr marL="914400" lvl="1" indent="-298450" algn="l" rtl="0">
              <a:lnSpc>
                <a:spcPct val="100000"/>
              </a:lnSpc>
              <a:spcBef>
                <a:spcPts val="0"/>
              </a:spcBef>
              <a:spcAft>
                <a:spcPts val="0"/>
              </a:spcAft>
              <a:buSzPts val="1100"/>
              <a:buChar char="○"/>
            </a:pPr>
            <a:r>
              <a:rPr lang="en" sz="1100" b="0" i="0" u="none" strike="noStrike" cap="none" dirty="0" err="1">
                <a:solidFill>
                  <a:srgbClr val="000000"/>
                </a:solidFill>
                <a:latin typeface="Arial"/>
                <a:ea typeface="Arial"/>
                <a:cs typeface="Arial"/>
                <a:sym typeface="Arial"/>
              </a:rPr>
              <a:t>Fatiga</a:t>
            </a:r>
            <a:endParaRPr dirty="0"/>
          </a:p>
          <a:p>
            <a:pPr marL="914400" lvl="1"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Dolores </a:t>
            </a:r>
            <a:r>
              <a:rPr lang="en" sz="1100" b="0" i="0" u="none" strike="noStrike" cap="none" dirty="0" err="1">
                <a:solidFill>
                  <a:srgbClr val="000000"/>
                </a:solidFill>
                <a:latin typeface="Arial"/>
                <a:ea typeface="Arial"/>
                <a:cs typeface="Arial"/>
                <a:sym typeface="Arial"/>
              </a:rPr>
              <a:t>musculares</a:t>
            </a:r>
            <a:r>
              <a:rPr lang="en" sz="1100" b="0" i="0" u="none" strike="noStrike" cap="none" dirty="0">
                <a:solidFill>
                  <a:srgbClr val="000000"/>
                </a:solidFill>
                <a:latin typeface="Arial"/>
                <a:ea typeface="Arial"/>
                <a:cs typeface="Arial"/>
                <a:sym typeface="Arial"/>
              </a:rPr>
              <a:t> y </a:t>
            </a:r>
            <a:r>
              <a:rPr lang="en" sz="1100" b="0" i="0" u="none" strike="noStrike" cap="none" dirty="0" err="1">
                <a:solidFill>
                  <a:srgbClr val="000000"/>
                </a:solidFill>
                <a:latin typeface="Arial"/>
                <a:ea typeface="Arial"/>
                <a:cs typeface="Arial"/>
                <a:sym typeface="Arial"/>
              </a:rPr>
              <a:t>corporales</a:t>
            </a:r>
            <a:endParaRPr dirty="0"/>
          </a:p>
          <a:p>
            <a:pPr marL="914400" lvl="1"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Dolor de cabeza</a:t>
            </a:r>
            <a:endParaRPr dirty="0"/>
          </a:p>
          <a:p>
            <a:pPr marL="914400" lvl="1" indent="-298450" algn="l" rtl="0">
              <a:lnSpc>
                <a:spcPct val="100000"/>
              </a:lnSpc>
              <a:spcBef>
                <a:spcPts val="0"/>
              </a:spcBef>
              <a:spcAft>
                <a:spcPts val="0"/>
              </a:spcAft>
              <a:buSzPts val="1100"/>
              <a:buChar char="○"/>
            </a:pPr>
            <a:r>
              <a:rPr lang="en" sz="1100" b="0" i="0" u="none" strike="noStrike" cap="none" dirty="0" err="1">
                <a:solidFill>
                  <a:srgbClr val="000000"/>
                </a:solidFill>
                <a:latin typeface="Arial"/>
                <a:ea typeface="Arial"/>
                <a:cs typeface="Arial"/>
                <a:sym typeface="Arial"/>
              </a:rPr>
              <a:t>Pérdida</a:t>
            </a:r>
            <a:r>
              <a:rPr lang="en" sz="1100" b="0" i="0" u="none" strike="noStrike" cap="none" dirty="0">
                <a:solidFill>
                  <a:srgbClr val="000000"/>
                </a:solidFill>
                <a:latin typeface="Arial"/>
                <a:ea typeface="Arial"/>
                <a:cs typeface="Arial"/>
                <a:sym typeface="Arial"/>
              </a:rPr>
              <a:t> del </a:t>
            </a:r>
            <a:r>
              <a:rPr lang="en" sz="1100" b="0" i="0" u="none" strike="noStrike" cap="none" dirty="0" err="1">
                <a:solidFill>
                  <a:srgbClr val="000000"/>
                </a:solidFill>
                <a:latin typeface="Arial"/>
                <a:ea typeface="Arial"/>
                <a:cs typeface="Arial"/>
                <a:sym typeface="Arial"/>
              </a:rPr>
              <a:t>olfato</a:t>
            </a:r>
            <a:r>
              <a:rPr lang="en" sz="1100" b="0" i="0" u="none" strike="noStrike" cap="none" dirty="0">
                <a:solidFill>
                  <a:srgbClr val="000000"/>
                </a:solidFill>
                <a:latin typeface="Arial"/>
                <a:ea typeface="Arial"/>
                <a:cs typeface="Arial"/>
                <a:sym typeface="Arial"/>
              </a:rPr>
              <a:t> o </a:t>
            </a:r>
            <a:r>
              <a:rPr lang="en" sz="1100" b="0" i="0" u="none" strike="noStrike" cap="none" dirty="0" err="1">
                <a:solidFill>
                  <a:srgbClr val="000000"/>
                </a:solidFill>
                <a:latin typeface="Arial"/>
                <a:ea typeface="Arial"/>
                <a:cs typeface="Arial"/>
                <a:sym typeface="Arial"/>
              </a:rPr>
              <a:t>el</a:t>
            </a:r>
            <a:r>
              <a:rPr lang="en" sz="1100" b="0" i="0" u="none" strike="noStrike" cap="none" dirty="0">
                <a:solidFill>
                  <a:srgbClr val="000000"/>
                </a:solidFill>
                <a:latin typeface="Arial"/>
                <a:ea typeface="Arial"/>
                <a:cs typeface="Arial"/>
                <a:sym typeface="Arial"/>
              </a:rPr>
              <a:t> gusto</a:t>
            </a:r>
            <a:endParaRPr dirty="0"/>
          </a:p>
          <a:p>
            <a:pPr marL="914400" lvl="1"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Dolor de </a:t>
            </a:r>
            <a:r>
              <a:rPr lang="en" sz="1100" b="0" i="0" u="none" strike="noStrike" cap="none" dirty="0" err="1">
                <a:solidFill>
                  <a:srgbClr val="000000"/>
                </a:solidFill>
                <a:latin typeface="Arial"/>
                <a:ea typeface="Arial"/>
                <a:cs typeface="Arial"/>
                <a:sym typeface="Arial"/>
              </a:rPr>
              <a:t>garganta</a:t>
            </a:r>
            <a:endParaRPr dirty="0"/>
          </a:p>
          <a:p>
            <a:pPr marL="914400" lvl="1" indent="-298450" algn="l" rtl="0">
              <a:lnSpc>
                <a:spcPct val="100000"/>
              </a:lnSpc>
              <a:spcBef>
                <a:spcPts val="0"/>
              </a:spcBef>
              <a:spcAft>
                <a:spcPts val="0"/>
              </a:spcAft>
              <a:buSzPts val="1100"/>
              <a:buChar char="○"/>
            </a:pPr>
            <a:r>
              <a:rPr lang="en" sz="1100" b="0" i="0" u="none" strike="noStrike" cap="none" dirty="0" err="1">
                <a:solidFill>
                  <a:srgbClr val="000000"/>
                </a:solidFill>
                <a:latin typeface="Arial"/>
                <a:ea typeface="Arial"/>
                <a:cs typeface="Arial"/>
                <a:sym typeface="Arial"/>
              </a:rPr>
              <a:t>Congestión</a:t>
            </a:r>
            <a:r>
              <a:rPr lang="en" sz="1100" b="0" i="0" u="none" strike="noStrike" cap="none" dirty="0">
                <a:solidFill>
                  <a:srgbClr val="000000"/>
                </a:solidFill>
                <a:latin typeface="Arial"/>
                <a:ea typeface="Arial"/>
                <a:cs typeface="Arial"/>
                <a:sym typeface="Arial"/>
              </a:rPr>
              <a:t> o </a:t>
            </a:r>
            <a:r>
              <a:rPr lang="en" sz="1100" b="0" i="0" u="none" strike="noStrike" cap="none" dirty="0" err="1">
                <a:solidFill>
                  <a:srgbClr val="000000"/>
                </a:solidFill>
                <a:latin typeface="Arial"/>
                <a:ea typeface="Arial"/>
                <a:cs typeface="Arial"/>
                <a:sym typeface="Arial"/>
              </a:rPr>
              <a:t>moqueo</a:t>
            </a:r>
            <a:endParaRPr dirty="0"/>
          </a:p>
          <a:p>
            <a:pPr marL="914400" lvl="1" indent="-298450" algn="l" rtl="0">
              <a:lnSpc>
                <a:spcPct val="100000"/>
              </a:lnSpc>
              <a:spcBef>
                <a:spcPts val="0"/>
              </a:spcBef>
              <a:spcAft>
                <a:spcPts val="0"/>
              </a:spcAft>
              <a:buSzPts val="1100"/>
              <a:buChar char="○"/>
            </a:pPr>
            <a:r>
              <a:rPr lang="en" sz="1100" b="0" i="0" u="none" strike="noStrike" cap="none" dirty="0" err="1">
                <a:solidFill>
                  <a:srgbClr val="000000"/>
                </a:solidFill>
                <a:latin typeface="Arial"/>
                <a:ea typeface="Arial"/>
                <a:cs typeface="Arial"/>
                <a:sym typeface="Arial"/>
              </a:rPr>
              <a:t>Náuseas</a:t>
            </a:r>
            <a:r>
              <a:rPr lang="en" sz="1100" b="0" i="0" u="none" strike="noStrike" cap="none" dirty="0">
                <a:solidFill>
                  <a:srgbClr val="000000"/>
                </a:solidFill>
                <a:latin typeface="Arial"/>
                <a:ea typeface="Arial"/>
                <a:cs typeface="Arial"/>
                <a:sym typeface="Arial"/>
              </a:rPr>
              <a:t> o </a:t>
            </a:r>
            <a:r>
              <a:rPr lang="en" sz="1100" b="0" i="0" u="none" strike="noStrike" cap="none" dirty="0" err="1">
                <a:solidFill>
                  <a:srgbClr val="000000"/>
                </a:solidFill>
                <a:latin typeface="Arial"/>
                <a:ea typeface="Arial"/>
                <a:cs typeface="Arial"/>
                <a:sym typeface="Arial"/>
              </a:rPr>
              <a:t>vómitos</a:t>
            </a:r>
            <a:endParaRPr dirty="0"/>
          </a:p>
          <a:p>
            <a:pPr marL="914400" lvl="1" indent="-298450" algn="l" rtl="0">
              <a:lnSpc>
                <a:spcPct val="100000"/>
              </a:lnSpc>
              <a:spcBef>
                <a:spcPts val="0"/>
              </a:spcBef>
              <a:spcAft>
                <a:spcPts val="0"/>
              </a:spcAft>
              <a:buSzPts val="1100"/>
              <a:buChar char="○"/>
            </a:pPr>
            <a:r>
              <a:rPr lang="en" sz="1100" b="0" i="0" u="none" strike="noStrike" cap="none" dirty="0" err="1">
                <a:solidFill>
                  <a:srgbClr val="000000"/>
                </a:solidFill>
                <a:latin typeface="Arial"/>
                <a:ea typeface="Arial"/>
                <a:cs typeface="Arial"/>
                <a:sym typeface="Arial"/>
              </a:rPr>
              <a:t>Diarrea</a:t>
            </a:r>
            <a:endParaRPr dirty="0"/>
          </a:p>
          <a:p>
            <a:pPr marL="457200" lvl="0" indent="-298450" algn="l" rtl="0">
              <a:lnSpc>
                <a:spcPct val="100000"/>
              </a:lnSpc>
              <a:spcBef>
                <a:spcPts val="0"/>
              </a:spcBef>
              <a:spcAft>
                <a:spcPts val="0"/>
              </a:spcAft>
              <a:buSzPts val="1100"/>
              <a:buChar char="●"/>
            </a:pPr>
            <a:r>
              <a:rPr lang="en" sz="1100" b="0" i="0" u="none" strike="noStrike" cap="none" dirty="0" err="1">
                <a:solidFill>
                  <a:srgbClr val="000000"/>
                </a:solidFill>
                <a:latin typeface="Arial"/>
                <a:ea typeface="Arial"/>
                <a:cs typeface="Arial"/>
                <a:sym typeface="Arial"/>
              </a:rPr>
              <a:t>Esta</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lista</a:t>
            </a:r>
            <a:r>
              <a:rPr lang="en" sz="1100" b="0" i="0" u="none" strike="noStrike" cap="none" dirty="0">
                <a:solidFill>
                  <a:srgbClr val="000000"/>
                </a:solidFill>
                <a:latin typeface="Arial"/>
                <a:ea typeface="Arial"/>
                <a:cs typeface="Arial"/>
                <a:sym typeface="Arial"/>
              </a:rPr>
              <a:t> no </a:t>
            </a:r>
            <a:r>
              <a:rPr lang="en" sz="1100" b="0" i="0" u="none" strike="noStrike" cap="none" dirty="0" err="1">
                <a:solidFill>
                  <a:srgbClr val="000000"/>
                </a:solidFill>
                <a:latin typeface="Arial"/>
                <a:ea typeface="Arial"/>
                <a:cs typeface="Arial"/>
                <a:sym typeface="Arial"/>
              </a:rPr>
              <a:t>incluye</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todos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los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síntomas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posibles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Además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como</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muchos</a:t>
            </a:r>
            <a:r>
              <a:rPr lang="en" sz="1100" b="0" i="0" u="none" strike="noStrike" cap="none" dirty="0">
                <a:solidFill>
                  <a:srgbClr val="000000"/>
                </a:solidFill>
                <a:latin typeface="Arial"/>
                <a:ea typeface="Arial"/>
                <a:cs typeface="Arial"/>
                <a:sym typeface="Arial"/>
              </a:rPr>
              <a:t> de </a:t>
            </a:r>
            <a:r>
              <a:rPr lang="en" sz="1100" b="0" i="0" u="none" strike="noStrike" cap="none" dirty="0" err="1">
                <a:solidFill>
                  <a:srgbClr val="000000"/>
                </a:solidFill>
                <a:latin typeface="Arial"/>
                <a:ea typeface="Arial"/>
                <a:cs typeface="Arial"/>
                <a:sym typeface="Arial"/>
              </a:rPr>
              <a:t>estos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síntomas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también</a:t>
            </a:r>
            <a:r>
              <a:rPr lang="en" sz="1100" b="0" i="0" u="none" strike="noStrike" cap="none" dirty="0">
                <a:solidFill>
                  <a:srgbClr val="000000"/>
                </a:solidFill>
                <a:latin typeface="Arial"/>
                <a:ea typeface="Arial"/>
                <a:cs typeface="Arial"/>
                <a:sym typeface="Arial"/>
              </a:rPr>
              <a:t> se dan </a:t>
            </a:r>
            <a:r>
              <a:rPr lang="en" sz="1100" b="0" i="0" u="none" strike="noStrike" cap="none" dirty="0" err="1">
                <a:solidFill>
                  <a:srgbClr val="000000"/>
                </a:solidFill>
                <a:latin typeface="Arial"/>
                <a:ea typeface="Arial"/>
                <a:cs typeface="Arial"/>
                <a:sym typeface="Arial"/>
              </a:rPr>
              <a:t>en</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otras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enfermedades</a:t>
            </a:r>
            <a:r>
              <a:rPr lang="en" sz="1100" b="0" i="0" u="none" strike="noStrike" cap="none" dirty="0">
                <a:solidFill>
                  <a:srgbClr val="000000"/>
                </a:solidFill>
                <a:latin typeface="Arial"/>
                <a:ea typeface="Arial"/>
                <a:cs typeface="Arial"/>
                <a:sym typeface="Arial"/>
              </a:rPr>
              <a:t>, la </a:t>
            </a:r>
            <a:r>
              <a:rPr lang="en" sz="1100" b="0" i="0" u="none" strike="noStrike" cap="none" dirty="0" err="1">
                <a:solidFill>
                  <a:srgbClr val="000000"/>
                </a:solidFill>
                <a:latin typeface="Arial"/>
                <a:ea typeface="Arial"/>
                <a:cs typeface="Arial"/>
                <a:sym typeface="Arial"/>
              </a:rPr>
              <a:t>única</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manera</a:t>
            </a:r>
            <a:r>
              <a:rPr lang="en" sz="1100" b="0" i="0" u="none" strike="noStrike" cap="none" dirty="0">
                <a:solidFill>
                  <a:srgbClr val="000000"/>
                </a:solidFill>
                <a:latin typeface="Arial"/>
                <a:ea typeface="Arial"/>
                <a:cs typeface="Arial"/>
                <a:sym typeface="Arial"/>
              </a:rPr>
              <a:t> de saber </a:t>
            </a:r>
            <a:r>
              <a:rPr lang="en" sz="1100" b="0" i="0" u="none" strike="noStrike" cap="none" dirty="0" err="1">
                <a:solidFill>
                  <a:srgbClr val="000000"/>
                </a:solidFill>
                <a:latin typeface="Arial"/>
                <a:ea typeface="Arial"/>
                <a:cs typeface="Arial"/>
                <a:sym typeface="Arial"/>
              </a:rPr>
              <a:t>si</a:t>
            </a:r>
            <a:r>
              <a:rPr lang="en" sz="1100" b="0" i="0" u="none" strike="noStrike" cap="none" dirty="0">
                <a:solidFill>
                  <a:srgbClr val="000000"/>
                </a:solidFill>
                <a:latin typeface="Arial"/>
                <a:ea typeface="Arial"/>
                <a:cs typeface="Arial"/>
                <a:sym typeface="Arial"/>
              </a:rPr>
              <a:t> es COVID, es a </a:t>
            </a:r>
            <a:r>
              <a:rPr lang="en" sz="1100" b="0" i="0" u="none" strike="noStrike" cap="none" dirty="0" err="1">
                <a:solidFill>
                  <a:srgbClr val="000000"/>
                </a:solidFill>
                <a:latin typeface="Arial"/>
                <a:ea typeface="Arial"/>
                <a:cs typeface="Arial"/>
                <a:sym typeface="Arial"/>
              </a:rPr>
              <a:t>través</a:t>
            </a:r>
            <a:r>
              <a:rPr lang="en" sz="1100" b="0" i="0" u="none" strike="noStrike" cap="none" dirty="0">
                <a:solidFill>
                  <a:srgbClr val="000000"/>
                </a:solidFill>
                <a:latin typeface="Arial"/>
                <a:ea typeface="Arial"/>
                <a:cs typeface="Arial"/>
                <a:sym typeface="Arial"/>
              </a:rPr>
              <a:t> de </a:t>
            </a:r>
            <a:r>
              <a:rPr lang="en" sz="1100" b="0" i="0" u="none" strike="noStrike" cap="none" dirty="0" err="1">
                <a:solidFill>
                  <a:srgbClr val="000000"/>
                </a:solidFill>
                <a:latin typeface="Arial"/>
                <a:ea typeface="Arial"/>
                <a:cs typeface="Arial"/>
                <a:sym typeface="Arial"/>
              </a:rPr>
              <a:t>una</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prueba</a:t>
            </a:r>
            <a:r>
              <a:rPr lang="en" sz="1100" b="0" i="0" u="none" strike="noStrike" cap="none" dirty="0">
                <a:solidFill>
                  <a:srgbClr val="000000"/>
                </a:solidFill>
                <a:latin typeface="Arial"/>
                <a:ea typeface="Arial"/>
                <a:cs typeface="Arial"/>
                <a:sym typeface="Arial"/>
              </a:rPr>
              <a:t> de </a:t>
            </a:r>
            <a:r>
              <a:rPr lang="en" sz="1100" b="0" i="0" u="none" strike="noStrike" cap="none" dirty="0" err="1">
                <a:solidFill>
                  <a:srgbClr val="000000"/>
                </a:solidFill>
                <a:latin typeface="Arial"/>
                <a:ea typeface="Arial"/>
                <a:cs typeface="Arial"/>
                <a:sym typeface="Arial"/>
              </a:rPr>
              <a:t>detección</a:t>
            </a:r>
            <a:r>
              <a:rPr lang="en" sz="1100" b="0" i="0" u="none" strike="noStrike" cap="none" dirty="0">
                <a:solidFill>
                  <a:srgbClr val="000000"/>
                </a:solidFill>
                <a:latin typeface="Arial"/>
                <a:ea typeface="Arial"/>
                <a:cs typeface="Arial"/>
                <a:sym typeface="Arial"/>
              </a:rPr>
              <a:t>.</a:t>
            </a:r>
            <a:endParaRPr dirty="0"/>
          </a:p>
          <a:p>
            <a:pPr marL="457200" lvl="0" indent="-298450" algn="l" rtl="0">
              <a:lnSpc>
                <a:spcPct val="100000"/>
              </a:lnSpc>
              <a:spcBef>
                <a:spcPts val="0"/>
              </a:spcBef>
              <a:spcAft>
                <a:spcPts val="0"/>
              </a:spcAft>
              <a:buSzPts val="1100"/>
              <a:buChar char="●"/>
            </a:pPr>
            <a:r>
              <a:rPr lang="en" sz="1100" b="0" i="0" u="none" strike="noStrike" cap="none" dirty="0" err="1">
                <a:solidFill>
                  <a:srgbClr val="000000"/>
                </a:solidFill>
                <a:latin typeface="Arial"/>
                <a:ea typeface="Arial"/>
                <a:cs typeface="Arial"/>
                <a:sym typeface="Arial"/>
              </a:rPr>
              <a:t>Llame</a:t>
            </a:r>
            <a:r>
              <a:rPr lang="en" sz="1100" b="0" i="0" u="none" strike="noStrike" cap="none" dirty="0">
                <a:solidFill>
                  <a:srgbClr val="000000"/>
                </a:solidFill>
                <a:latin typeface="Arial"/>
                <a:ea typeface="Arial"/>
                <a:cs typeface="Arial"/>
                <a:sym typeface="Arial"/>
              </a:rPr>
              <a:t> al doctor de </a:t>
            </a:r>
            <a:r>
              <a:rPr lang="en" sz="1100" b="0" i="0" u="none" strike="noStrike" cap="none" dirty="0" err="1">
                <a:solidFill>
                  <a:srgbClr val="000000"/>
                </a:solidFill>
                <a:latin typeface="Arial"/>
                <a:ea typeface="Arial"/>
                <a:cs typeface="Arial"/>
                <a:sym typeface="Arial"/>
              </a:rPr>
              <a:t>su</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hijo</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en</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caso</a:t>
            </a:r>
            <a:r>
              <a:rPr lang="en" sz="1100" b="0" i="0" u="none" strike="noStrike" cap="none" dirty="0">
                <a:solidFill>
                  <a:srgbClr val="000000"/>
                </a:solidFill>
                <a:latin typeface="Arial"/>
                <a:ea typeface="Arial"/>
                <a:cs typeface="Arial"/>
                <a:sym typeface="Arial"/>
              </a:rPr>
              <a:t> de que </a:t>
            </a:r>
            <a:r>
              <a:rPr lang="en" sz="1100" b="0" i="0" u="none" strike="noStrike" cap="none" dirty="0" err="1">
                <a:solidFill>
                  <a:srgbClr val="000000"/>
                </a:solidFill>
                <a:latin typeface="Arial"/>
                <a:ea typeface="Arial"/>
                <a:cs typeface="Arial"/>
                <a:sym typeface="Arial"/>
              </a:rPr>
              <a:t>los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síntomas</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sean</a:t>
            </a:r>
            <a:r>
              <a:rPr lang="en" sz="1100" b="0" i="0" u="none" strike="noStrike" cap="none" dirty="0">
                <a:solidFill>
                  <a:srgbClr val="000000"/>
                </a:solidFill>
                <a:latin typeface="Arial"/>
                <a:ea typeface="Arial"/>
                <a:cs typeface="Arial"/>
                <a:sym typeface="Arial"/>
              </a:rPr>
              <a:t> graves o le </a:t>
            </a:r>
            <a:r>
              <a:rPr lang="en" sz="1100" b="0" i="0" u="none" strike="noStrike" cap="none" dirty="0" err="1">
                <a:solidFill>
                  <a:srgbClr val="000000"/>
                </a:solidFill>
                <a:latin typeface="Arial"/>
                <a:ea typeface="Arial"/>
                <a:cs typeface="Arial"/>
                <a:sym typeface="Arial"/>
              </a:rPr>
              <a:t>preocupen</a:t>
            </a:r>
            <a:r>
              <a:rPr lang="en" sz="1100" b="0" i="0" u="none" strike="noStrike" cap="none" dirty="0">
                <a:solidFill>
                  <a:srgbClr val="000000"/>
                </a:solidFill>
                <a:latin typeface="Arial"/>
                <a:ea typeface="Arial"/>
                <a:cs typeface="Arial"/>
                <a:sym typeface="Arial"/>
              </a:rPr>
              <a:t>.</a:t>
            </a:r>
            <a:endParaRPr dirty="0"/>
          </a:p>
          <a:p>
            <a:pPr marL="457200" lvl="0" indent="-298450" algn="l" rtl="0">
              <a:lnSpc>
                <a:spcPct val="100000"/>
              </a:lnSpc>
              <a:spcBef>
                <a:spcPts val="0"/>
              </a:spcBef>
              <a:spcAft>
                <a:spcPts val="0"/>
              </a:spcAft>
              <a:buSzPts val="1100"/>
              <a:buChar char="●"/>
            </a:pPr>
            <a:r>
              <a:rPr lang="en" sz="1100" b="0" i="0" u="none" strike="noStrike" cap="none" dirty="0">
                <a:solidFill>
                  <a:srgbClr val="000000"/>
                </a:solidFill>
                <a:latin typeface="Arial"/>
                <a:ea typeface="Arial"/>
                <a:cs typeface="Arial"/>
                <a:sym typeface="Arial"/>
              </a:rPr>
              <a:t>Un </a:t>
            </a:r>
            <a:r>
              <a:rPr lang="en" sz="1100" b="0" i="0" u="none" strike="noStrike" cap="none" dirty="0" err="1">
                <a:solidFill>
                  <a:srgbClr val="000000"/>
                </a:solidFill>
                <a:latin typeface="Arial"/>
                <a:ea typeface="Arial"/>
                <a:cs typeface="Arial"/>
                <a:sym typeface="Arial"/>
              </a:rPr>
              <a:t>niño</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puede</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estar</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infectado</a:t>
            </a:r>
            <a:r>
              <a:rPr lang="en" sz="1100" b="0" i="0" u="none" strike="noStrike" cap="none" dirty="0">
                <a:solidFill>
                  <a:srgbClr val="000000"/>
                </a:solidFill>
                <a:latin typeface="Arial"/>
                <a:ea typeface="Arial"/>
                <a:cs typeface="Arial"/>
                <a:sym typeface="Arial"/>
              </a:rPr>
              <a:t> con COVID y no </a:t>
            </a:r>
            <a:r>
              <a:rPr lang="en" sz="1100" b="0" i="0" u="none" strike="noStrike" cap="none" dirty="0" err="1">
                <a:solidFill>
                  <a:srgbClr val="000000"/>
                </a:solidFill>
                <a:latin typeface="Arial"/>
                <a:ea typeface="Arial"/>
                <a:cs typeface="Arial"/>
                <a:sym typeface="Arial"/>
              </a:rPr>
              <a:t>presentar</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ningún</a:t>
            </a:r>
            <a:r>
              <a:rPr lang="en" sz="1100" b="0" i="0" u="none" strike="noStrike" cap="none" dirty="0">
                <a:solidFill>
                  <a:srgbClr val="000000"/>
                </a:solidFill>
                <a:latin typeface="Arial"/>
                <a:ea typeface="Arial"/>
                <a:cs typeface="Arial"/>
                <a:sym typeface="Arial"/>
              </a:rPr>
              <a:t> </a:t>
            </a:r>
            <a:r>
              <a:rPr lang="en" sz="1100" b="0" i="0" u="none" strike="noStrike" cap="none" dirty="0" err="1">
                <a:solidFill>
                  <a:srgbClr val="000000"/>
                </a:solidFill>
                <a:latin typeface="Arial"/>
                <a:ea typeface="Arial"/>
                <a:cs typeface="Arial"/>
                <a:sym typeface="Arial"/>
              </a:rPr>
              <a:t>síntoma</a:t>
            </a:r>
            <a:r>
              <a:rPr lang="en" sz="1100" b="0" i="0" u="none" strike="noStrike" cap="none" dirty="0">
                <a:solidFill>
                  <a:srgbClr val="000000"/>
                </a:solidFill>
                <a:latin typeface="Arial"/>
                <a:ea typeface="Arial"/>
                <a:cs typeface="Arial"/>
                <a:sym typeface="Arial"/>
              </a:rPr>
              <a:t>.</a:t>
            </a:r>
            <a:endParaRPr dirty="0"/>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Fuentes de </a:t>
            </a:r>
            <a:r>
              <a:rPr lang="en" sz="1100" b="1" i="0" u="none" strike="noStrike" cap="none" dirty="0" err="1">
                <a:solidFill>
                  <a:srgbClr val="000000"/>
                </a:solidFill>
                <a:latin typeface="Arial"/>
                <a:ea typeface="Arial"/>
                <a:cs typeface="Arial"/>
                <a:sym typeface="Arial"/>
              </a:rPr>
              <a:t>información</a:t>
            </a:r>
            <a:r>
              <a:rPr lang="en" sz="1100" b="1" i="0" u="none" strike="noStrike" cap="none" dirty="0">
                <a:solidFill>
                  <a:srgbClr val="000000"/>
                </a:solidFill>
                <a:latin typeface="Arial"/>
                <a:ea typeface="Arial"/>
                <a:cs typeface="Arial"/>
                <a:sym typeface="Arial"/>
              </a:rPr>
              <a:t>:</a:t>
            </a: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0" i="0" u="sng" strike="noStrike" cap="non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https://espanol.cdc.gov/coronavirus/2019-ncov/symptoms-testing/symptoms.html</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dirty="0"/>
          </a:p>
          <a:p>
            <a:pPr marL="158750" marR="0" lvl="0" indent="0" algn="l" rtl="0">
              <a:lnSpc>
                <a:spcPct val="100000"/>
              </a:lnSpc>
              <a:spcBef>
                <a:spcPts val="0"/>
              </a:spcBef>
              <a:spcAft>
                <a:spcPts val="0"/>
              </a:spcAft>
              <a:buClr>
                <a:srgbClr val="000000"/>
              </a:buClr>
              <a:buSzPts val="1100"/>
              <a:buFont typeface="Arial"/>
              <a:buNone/>
            </a:pPr>
            <a:r>
              <a:rPr lang="en-US" sz="1100" b="0" i="0" u="sng" strike="noStrike" cap="none" dirty="0">
                <a:solidFill>
                  <a:srgbClr val="000000"/>
                </a:solidFill>
                <a:latin typeface="Arial"/>
                <a:ea typeface="Calibri" panose="020F0502020204030204" pitchFamily="34" charset="0"/>
                <a:cs typeface="Arial"/>
                <a:sym typeface="Arial"/>
              </a:rPr>
              <a:t>https://</a:t>
            </a:r>
            <a:r>
              <a:rPr lang="en-US" sz="1100" b="0" i="0" u="sng" strike="noStrike" cap="none" dirty="0" err="1">
                <a:solidFill>
                  <a:srgbClr val="000000"/>
                </a:solidFill>
                <a:latin typeface="Arial"/>
                <a:ea typeface="Calibri" panose="020F0502020204030204" pitchFamily="34" charset="0"/>
                <a:cs typeface="Arial"/>
                <a:sym typeface="Arial"/>
              </a:rPr>
              <a:t>espanol.cdc.gov</a:t>
            </a:r>
            <a:r>
              <a:rPr lang="en-US" sz="1100" b="0" i="0" u="sng" strike="noStrike" cap="none" dirty="0">
                <a:solidFill>
                  <a:srgbClr val="000000"/>
                </a:solidFill>
                <a:latin typeface="Arial"/>
                <a:ea typeface="Calibri" panose="020F0502020204030204" pitchFamily="34" charset="0"/>
                <a:cs typeface="Arial"/>
                <a:sym typeface="Arial"/>
              </a:rPr>
              <a:t>/coronavirus/2019-ncov/your-health/understanding-</a:t>
            </a:r>
            <a:r>
              <a:rPr lang="en-US" sz="1100" b="0" i="0" u="sng" strike="noStrike" cap="none" dirty="0" err="1">
                <a:solidFill>
                  <a:srgbClr val="000000"/>
                </a:solidFill>
                <a:latin typeface="Arial"/>
                <a:ea typeface="Calibri" panose="020F0502020204030204" pitchFamily="34" charset="0"/>
                <a:cs typeface="Arial"/>
                <a:sym typeface="Arial"/>
              </a:rPr>
              <a:t>risk.html</a:t>
            </a:r>
            <a:r>
              <a:rPr lang="en-ES" sz="1100" b="0" i="0" u="sng" strike="noStrike" cap="none" dirty="0">
                <a:solidFill>
                  <a:srgbClr val="000000"/>
                </a:solidFill>
                <a:latin typeface="Arial"/>
                <a:cs typeface="Arial"/>
                <a:sym typeface="Arial"/>
              </a:rPr>
              <a:t> </a:t>
            </a:r>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1" i="0" u="none" strike="noStrike" cap="none" dirty="0" err="1">
                <a:solidFill>
                  <a:srgbClr val="000000"/>
                </a:solidFill>
                <a:latin typeface="Arial"/>
                <a:ea typeface="Arial"/>
                <a:cs typeface="Arial"/>
                <a:sym typeface="Arial"/>
              </a:rPr>
              <a:t>Pregunta</a:t>
            </a:r>
            <a:r>
              <a:rPr lang="en" sz="1100" b="1" i="0" u="none" strike="noStrike" cap="none" dirty="0">
                <a:solidFill>
                  <a:srgbClr val="000000"/>
                </a:solidFill>
                <a:latin typeface="Arial"/>
                <a:ea typeface="Arial"/>
                <a:cs typeface="Arial"/>
                <a:sym typeface="Arial"/>
              </a:rPr>
              <a:t> al </a:t>
            </a:r>
            <a:r>
              <a:rPr lang="en" sz="1100" b="1" i="0" u="none" strike="noStrike" cap="none" dirty="0" err="1">
                <a:solidFill>
                  <a:srgbClr val="000000"/>
                </a:solidFill>
                <a:latin typeface="Arial"/>
                <a:ea typeface="Arial"/>
                <a:cs typeface="Arial"/>
                <a:sym typeface="Arial"/>
              </a:rPr>
              <a:t>público</a:t>
            </a:r>
            <a:r>
              <a:rPr lang="en" sz="1100" b="1" i="0" u="none" strike="noStrike" cap="none" dirty="0">
                <a:solidFill>
                  <a:srgbClr val="000000"/>
                </a:solidFill>
                <a:latin typeface="Arial"/>
                <a:ea typeface="Arial"/>
                <a:cs typeface="Arial"/>
                <a:sym typeface="Arial"/>
              </a:rPr>
              <a:t>:</a:t>
            </a:r>
            <a:r>
              <a:rPr lang="en" sz="1100" b="0" i="0" u="none" strike="noStrike" cap="none" dirty="0">
                <a:solidFill>
                  <a:srgbClr val="000000"/>
                </a:solidFill>
                <a:latin typeface="Arial"/>
                <a:ea typeface="Arial"/>
                <a:cs typeface="Arial"/>
                <a:sym typeface="Arial"/>
              </a:rPr>
              <a:t> </a:t>
            </a:r>
            <a:r>
              <a:rPr lang="en" sz="1100" b="1" i="0" u="none" strike="noStrike" cap="none" dirty="0">
                <a:solidFill>
                  <a:srgbClr val="000000"/>
                </a:solidFill>
                <a:latin typeface="Arial"/>
                <a:ea typeface="Arial"/>
                <a:cs typeface="Arial"/>
                <a:sym typeface="Arial"/>
              </a:rPr>
              <a:t>¿</a:t>
            </a:r>
            <a:r>
              <a:rPr lang="en" sz="1100" b="1" i="0" u="none" strike="noStrike" cap="none" dirty="0" err="1">
                <a:solidFill>
                  <a:srgbClr val="000000"/>
                </a:solidFill>
                <a:latin typeface="Arial"/>
                <a:ea typeface="Arial"/>
                <a:cs typeface="Arial"/>
                <a:sym typeface="Arial"/>
              </a:rPr>
              <a:t>Cómo</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podemos</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proteger</a:t>
            </a:r>
            <a:r>
              <a:rPr lang="en" sz="1100" b="1" i="0" u="none" strike="noStrike" cap="none" dirty="0">
                <a:solidFill>
                  <a:srgbClr val="000000"/>
                </a:solidFill>
                <a:latin typeface="Arial"/>
                <a:ea typeface="Arial"/>
                <a:cs typeface="Arial"/>
                <a:sym typeface="Arial"/>
              </a:rPr>
              <a:t> a </a:t>
            </a:r>
            <a:r>
              <a:rPr lang="en" sz="1100" b="1" i="0" u="none" strike="noStrike" cap="none" dirty="0" err="1">
                <a:solidFill>
                  <a:srgbClr val="000000"/>
                </a:solidFill>
                <a:latin typeface="Arial"/>
                <a:ea typeface="Arial"/>
                <a:cs typeface="Arial"/>
                <a:sym typeface="Arial"/>
              </a:rPr>
              <a:t>los</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niños</a:t>
            </a:r>
            <a:r>
              <a:rPr lang="en" sz="1100" b="1" i="0" u="none" strike="noStrike" cap="none" dirty="0">
                <a:solidFill>
                  <a:srgbClr val="000000"/>
                </a:solidFill>
                <a:latin typeface="Arial"/>
                <a:ea typeface="Arial"/>
                <a:cs typeface="Arial"/>
                <a:sym typeface="Arial"/>
              </a:rPr>
              <a:t> contra </a:t>
            </a:r>
            <a:r>
              <a:rPr lang="en" sz="1100" b="1" i="0" u="none" strike="noStrike" cap="none" dirty="0" err="1">
                <a:solidFill>
                  <a:srgbClr val="000000"/>
                </a:solidFill>
                <a:latin typeface="Arial"/>
                <a:ea typeface="Arial"/>
                <a:cs typeface="Arial"/>
                <a:sym typeface="Arial"/>
              </a:rPr>
              <a:t>el</a:t>
            </a:r>
            <a:r>
              <a:rPr lang="en" sz="1100" b="1" i="0" u="none" strike="noStrike" cap="none" dirty="0">
                <a:solidFill>
                  <a:srgbClr val="000000"/>
                </a:solidFill>
                <a:latin typeface="Arial"/>
                <a:ea typeface="Arial"/>
                <a:cs typeface="Arial"/>
                <a:sym typeface="Arial"/>
              </a:rPr>
              <a:t> COVID?</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1"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1" i="0" u="none" strike="noStrike" cap="none" dirty="0">
              <a:solidFill>
                <a:srgbClr val="000000"/>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 sz="1100" b="1" i="0" u="none" strike="noStrike" cap="none" dirty="0">
                <a:solidFill>
                  <a:srgbClr val="000000"/>
                </a:solidFill>
                <a:latin typeface="Arial"/>
                <a:ea typeface="Arial"/>
                <a:cs typeface="Arial"/>
                <a:sym typeface="Arial"/>
              </a:rPr>
              <a:t>Lo </a:t>
            </a:r>
            <a:r>
              <a:rPr lang="en" sz="1100" b="1" i="0" u="none" strike="noStrike" cap="none" dirty="0" err="1">
                <a:solidFill>
                  <a:schemeClr val="dk1"/>
                </a:solidFill>
                <a:latin typeface="Arial"/>
                <a:ea typeface="Arial"/>
                <a:cs typeface="Arial"/>
                <a:sym typeface="Arial"/>
              </a:rPr>
              <a:t>más</a:t>
            </a:r>
            <a:r>
              <a:rPr lang="en" sz="1100" b="1" i="0" u="none" strike="noStrike" cap="none" dirty="0">
                <a:solidFill>
                  <a:schemeClr val="dk1"/>
                </a:solidFill>
                <a:latin typeface="Arial"/>
                <a:ea typeface="Arial"/>
                <a:cs typeface="Arial"/>
                <a:sym typeface="Arial"/>
              </a:rPr>
              <a:t> </a:t>
            </a:r>
            <a:r>
              <a:rPr lang="en" sz="1100" b="1" i="0" u="none" strike="noStrike" cap="none" dirty="0" err="1">
                <a:solidFill>
                  <a:schemeClr val="dk1"/>
                </a:solidFill>
                <a:latin typeface="Arial"/>
                <a:ea typeface="Arial"/>
                <a:cs typeface="Arial"/>
                <a:sym typeface="Arial"/>
              </a:rPr>
              <a:t>importante</a:t>
            </a:r>
            <a:r>
              <a:rPr lang="en" sz="1100" b="1" i="0" u="none" strike="noStrike" cap="none" dirty="0">
                <a:solidFill>
                  <a:schemeClr val="dk1"/>
                </a:solidFill>
                <a:latin typeface="Arial"/>
                <a:ea typeface="Arial"/>
                <a:cs typeface="Arial"/>
                <a:sym typeface="Arial"/>
              </a:rPr>
              <a:t> para </a:t>
            </a:r>
            <a:r>
              <a:rPr lang="en" sz="1100" b="1" i="0" u="none" strike="noStrike" cap="none" dirty="0" err="1">
                <a:solidFill>
                  <a:schemeClr val="dk1"/>
                </a:solidFill>
                <a:latin typeface="Arial"/>
                <a:ea typeface="Arial"/>
                <a:cs typeface="Arial"/>
                <a:sym typeface="Arial"/>
              </a:rPr>
              <a:t>proteger</a:t>
            </a:r>
            <a:r>
              <a:rPr lang="en" sz="1100" b="1" i="0" u="none" strike="noStrike" cap="none" dirty="0">
                <a:solidFill>
                  <a:schemeClr val="dk1"/>
                </a:solidFill>
                <a:latin typeface="Arial"/>
                <a:ea typeface="Arial"/>
                <a:cs typeface="Arial"/>
                <a:sym typeface="Arial"/>
              </a:rPr>
              <a:t> a </a:t>
            </a:r>
            <a:r>
              <a:rPr lang="en" sz="1100" b="1" i="0" u="none" strike="noStrike" cap="none" dirty="0" err="1">
                <a:solidFill>
                  <a:schemeClr val="dk1"/>
                </a:solidFill>
                <a:latin typeface="Arial"/>
                <a:ea typeface="Arial"/>
                <a:cs typeface="Arial"/>
                <a:sym typeface="Arial"/>
              </a:rPr>
              <a:t>los</a:t>
            </a:r>
            <a:r>
              <a:rPr lang="en" sz="1100" b="1" i="0" u="none" strike="noStrike" cap="none" dirty="0">
                <a:solidFill>
                  <a:schemeClr val="dk1"/>
                </a:solidFill>
                <a:latin typeface="Arial"/>
                <a:ea typeface="Arial"/>
                <a:cs typeface="Arial"/>
                <a:sym typeface="Arial"/>
              </a:rPr>
              <a:t> </a:t>
            </a:r>
            <a:r>
              <a:rPr lang="en" sz="1100" b="1" i="0" u="none" strike="noStrike" cap="none" dirty="0" err="1">
                <a:solidFill>
                  <a:schemeClr val="dk1"/>
                </a:solidFill>
                <a:latin typeface="Arial"/>
                <a:ea typeface="Arial"/>
                <a:cs typeface="Arial"/>
                <a:sym typeface="Arial"/>
              </a:rPr>
              <a:t>niños</a:t>
            </a:r>
            <a:r>
              <a:rPr lang="en" sz="1100" b="0" i="0" u="none" strike="noStrike" cap="none" dirty="0">
                <a:solidFill>
                  <a:schemeClr val="dk1"/>
                </a:solidFill>
                <a:latin typeface="Arial"/>
                <a:ea typeface="Arial"/>
                <a:cs typeface="Arial"/>
                <a:sym typeface="Arial"/>
              </a:rPr>
              <a:t>:</a:t>
            </a:r>
            <a:r>
              <a:rPr lang="en" sz="1100" b="1" i="0" u="none" strike="noStrike" cap="none" dirty="0">
                <a:solidFill>
                  <a:schemeClr val="dk1"/>
                </a:solidFill>
                <a:latin typeface="Arial"/>
                <a:ea typeface="Arial"/>
                <a:cs typeface="Arial"/>
                <a:sym typeface="Arial"/>
              </a:rPr>
              <a:t> </a:t>
            </a:r>
            <a:endParaRPr sz="1100" b="0" i="0" u="none" strike="noStrike" cap="none" dirty="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chemeClr val="dk1"/>
                </a:solidFill>
                <a:latin typeface="Arial"/>
                <a:ea typeface="Arial"/>
                <a:cs typeface="Arial"/>
                <a:sym typeface="Arial"/>
              </a:rPr>
              <a:t>Las </a:t>
            </a:r>
            <a:r>
              <a:rPr lang="en" sz="1100" b="1" i="0" u="none" strike="noStrike" cap="none" dirty="0" err="1">
                <a:solidFill>
                  <a:schemeClr val="dk1"/>
                </a:solidFill>
                <a:latin typeface="Arial"/>
                <a:ea typeface="Arial"/>
                <a:cs typeface="Arial"/>
                <a:sym typeface="Arial"/>
              </a:rPr>
              <a:t>vacunas</a:t>
            </a:r>
            <a:r>
              <a:rPr lang="en" sz="1100" b="1" i="0" u="none" strike="noStrike" cap="none" dirty="0">
                <a:solidFill>
                  <a:schemeClr val="dk1"/>
                </a:solidFill>
                <a:latin typeface="Arial"/>
                <a:ea typeface="Arial"/>
                <a:cs typeface="Arial"/>
                <a:sym typeface="Arial"/>
              </a:rPr>
              <a:t> contra </a:t>
            </a:r>
            <a:r>
              <a:rPr lang="en" sz="1100" b="1" i="0" u="none" strike="noStrike" cap="none" dirty="0" err="1">
                <a:solidFill>
                  <a:schemeClr val="dk1"/>
                </a:solidFill>
                <a:latin typeface="Arial"/>
                <a:ea typeface="Arial"/>
                <a:cs typeface="Arial"/>
                <a:sym typeface="Arial"/>
              </a:rPr>
              <a:t>el</a:t>
            </a:r>
            <a:r>
              <a:rPr lang="en" sz="1100" b="1" i="0" u="none" strike="noStrike" cap="none" dirty="0">
                <a:solidFill>
                  <a:schemeClr val="dk1"/>
                </a:solidFill>
                <a:latin typeface="Arial"/>
                <a:ea typeface="Arial"/>
                <a:cs typeface="Arial"/>
                <a:sym typeface="Arial"/>
              </a:rPr>
              <a:t> COVID:</a:t>
            </a:r>
            <a:endParaRPr sz="1100" b="0" i="0" u="none" strike="noStrike" cap="none" dirty="0">
              <a:solidFill>
                <a:schemeClr val="dk1"/>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chemeClr val="dk1"/>
                </a:solidFill>
                <a:latin typeface="Arial"/>
                <a:ea typeface="Arial"/>
                <a:cs typeface="Arial"/>
                <a:sym typeface="Arial"/>
              </a:rPr>
              <a:t>Las </a:t>
            </a:r>
            <a:r>
              <a:rPr lang="en" sz="1100" b="0" i="0" u="none" strike="noStrike" cap="none" dirty="0" err="1">
                <a:solidFill>
                  <a:schemeClr val="dk1"/>
                </a:solidFill>
                <a:latin typeface="Arial"/>
                <a:ea typeface="Arial"/>
                <a:cs typeface="Arial"/>
                <a:sym typeface="Arial"/>
              </a:rPr>
              <a:t>vacunas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reducen</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el</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riesgo</a:t>
            </a:r>
            <a:r>
              <a:rPr lang="en" sz="1100" b="0" i="0" u="none" strike="noStrike" cap="none" dirty="0">
                <a:solidFill>
                  <a:schemeClr val="dk1"/>
                </a:solidFill>
                <a:latin typeface="Arial"/>
                <a:ea typeface="Arial"/>
                <a:cs typeface="Arial"/>
                <a:sym typeface="Arial"/>
              </a:rPr>
              <a:t> de </a:t>
            </a:r>
            <a:r>
              <a:rPr lang="en" sz="1100" b="0" i="0" u="none" strike="noStrike" cap="none" dirty="0" err="1">
                <a:solidFill>
                  <a:schemeClr val="dk1"/>
                </a:solidFill>
                <a:latin typeface="Arial"/>
                <a:ea typeface="Arial"/>
                <a:cs typeface="Arial"/>
                <a:sym typeface="Arial"/>
              </a:rPr>
              <a:t>enfermedad</a:t>
            </a:r>
            <a:r>
              <a:rPr lang="en" sz="1100" b="0" i="0" u="none" strike="noStrike" cap="none" dirty="0">
                <a:solidFill>
                  <a:schemeClr val="dk1"/>
                </a:solidFill>
                <a:latin typeface="Arial"/>
                <a:ea typeface="Arial"/>
                <a:cs typeface="Arial"/>
                <a:sym typeface="Arial"/>
              </a:rPr>
              <a:t> grave, </a:t>
            </a:r>
            <a:r>
              <a:rPr lang="en" sz="1100" b="0" i="0" u="none" strike="noStrike" cap="none" dirty="0" err="1">
                <a:solidFill>
                  <a:schemeClr val="dk1"/>
                </a:solidFill>
                <a:latin typeface="Arial"/>
                <a:ea typeface="Arial"/>
                <a:cs typeface="Arial"/>
                <a:sym typeface="Arial"/>
              </a:rPr>
              <a:t>hospitalización</a:t>
            </a:r>
            <a:r>
              <a:rPr lang="en" sz="1100" b="0" i="0" u="none" strike="noStrike" cap="none" dirty="0">
                <a:solidFill>
                  <a:schemeClr val="dk1"/>
                </a:solidFill>
                <a:latin typeface="Arial"/>
                <a:ea typeface="Arial"/>
                <a:cs typeface="Arial"/>
                <a:sym typeface="Arial"/>
              </a:rPr>
              <a:t> y </a:t>
            </a:r>
            <a:r>
              <a:rPr lang="en" sz="1100" b="0" i="0" u="none" strike="noStrike" cap="none" dirty="0" err="1">
                <a:solidFill>
                  <a:schemeClr val="dk1"/>
                </a:solidFill>
                <a:latin typeface="Arial"/>
                <a:ea typeface="Arial"/>
                <a:cs typeface="Arial"/>
                <a:sym typeface="Arial"/>
              </a:rPr>
              <a:t>muerte</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por</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el</a:t>
            </a:r>
            <a:r>
              <a:rPr lang="en" sz="1100" b="0" i="0" u="none" strike="noStrike" cap="none" dirty="0">
                <a:solidFill>
                  <a:schemeClr val="dk1"/>
                </a:solidFill>
                <a:latin typeface="Arial"/>
                <a:ea typeface="Arial"/>
                <a:cs typeface="Arial"/>
                <a:sym typeface="Arial"/>
              </a:rPr>
              <a:t> COVID. </a:t>
            </a:r>
            <a:r>
              <a:rPr lang="en" sz="1100" b="0" i="0" u="none" strike="noStrike" cap="none" dirty="0" err="1">
                <a:solidFill>
                  <a:schemeClr val="dk1"/>
                </a:solidFill>
                <a:latin typeface="Arial"/>
                <a:ea typeface="Arial"/>
                <a:cs typeface="Arial"/>
                <a:sym typeface="Arial"/>
              </a:rPr>
              <a:t>Incluso</a:t>
            </a:r>
            <a:r>
              <a:rPr lang="en" sz="1100" b="0" i="0" u="none" strike="noStrike" cap="none" dirty="0">
                <a:solidFill>
                  <a:schemeClr val="dk1"/>
                </a:solidFill>
                <a:latin typeface="Arial"/>
                <a:ea typeface="Arial"/>
                <a:cs typeface="Arial"/>
                <a:sym typeface="Arial"/>
              </a:rPr>
              <a:t> con las </a:t>
            </a:r>
            <a:r>
              <a:rPr lang="en" sz="1100" b="0" i="0" u="none" strike="noStrike" cap="none" dirty="0" err="1">
                <a:solidFill>
                  <a:schemeClr val="dk1"/>
                </a:solidFill>
                <a:latin typeface="Arial"/>
                <a:ea typeface="Arial"/>
                <a:cs typeface="Arial"/>
                <a:sym typeface="Arial"/>
              </a:rPr>
              <a:t>variantes</a:t>
            </a:r>
            <a:r>
              <a:rPr lang="en" sz="1100" b="0" i="0" u="none" strike="noStrike" cap="none" dirty="0">
                <a:solidFill>
                  <a:schemeClr val="dk1"/>
                </a:solidFill>
                <a:latin typeface="Arial"/>
                <a:ea typeface="Arial"/>
                <a:cs typeface="Arial"/>
                <a:sym typeface="Arial"/>
              </a:rPr>
              <a:t>, las </a:t>
            </a:r>
            <a:r>
              <a:rPr lang="en" sz="1100" b="0" i="0" u="none" strike="noStrike" cap="none" dirty="0" err="1">
                <a:solidFill>
                  <a:schemeClr val="dk1"/>
                </a:solidFill>
                <a:latin typeface="Arial"/>
                <a:ea typeface="Arial"/>
                <a:cs typeface="Arial"/>
                <a:sym typeface="Arial"/>
              </a:rPr>
              <a:t>vacunas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protegen</a:t>
            </a:r>
            <a:r>
              <a:rPr lang="en" sz="1100" b="0" i="0" u="none" strike="noStrike" cap="none" dirty="0">
                <a:solidFill>
                  <a:schemeClr val="dk1"/>
                </a:solidFill>
                <a:latin typeface="Arial"/>
                <a:ea typeface="Arial"/>
                <a:cs typeface="Arial"/>
                <a:sym typeface="Arial"/>
              </a:rPr>
              <a:t> a </a:t>
            </a:r>
            <a:r>
              <a:rPr lang="en" sz="1100" b="0" i="0" u="none" strike="noStrike" cap="none" dirty="0" err="1">
                <a:solidFill>
                  <a:schemeClr val="dk1"/>
                </a:solidFill>
                <a:latin typeface="Arial"/>
                <a:ea typeface="Arial"/>
                <a:cs typeface="Arial"/>
                <a:sym typeface="Arial"/>
              </a:rPr>
              <a:t>los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niños</a:t>
            </a:r>
            <a:r>
              <a:rPr lang="en" sz="1100" b="0" i="0" u="none" strike="noStrike" cap="none" dirty="0">
                <a:solidFill>
                  <a:schemeClr val="dk1"/>
                </a:solidFill>
                <a:latin typeface="Arial"/>
                <a:ea typeface="Arial"/>
                <a:cs typeface="Arial"/>
                <a:sym typeface="Arial"/>
              </a:rPr>
              <a:t> para que no se </a:t>
            </a:r>
            <a:r>
              <a:rPr lang="en" sz="1100" b="0" i="0" u="none" strike="noStrike" cap="none" dirty="0" err="1">
                <a:solidFill>
                  <a:schemeClr val="dk1"/>
                </a:solidFill>
                <a:latin typeface="Arial"/>
                <a:ea typeface="Arial"/>
                <a:cs typeface="Arial"/>
                <a:sym typeface="Arial"/>
              </a:rPr>
              <a:t>enfermen</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gravemente</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si</a:t>
            </a:r>
            <a:r>
              <a:rPr lang="en" sz="1100" b="0" i="0" u="none" strike="noStrike" cap="none" dirty="0">
                <a:solidFill>
                  <a:schemeClr val="dk1"/>
                </a:solidFill>
                <a:latin typeface="Arial"/>
                <a:ea typeface="Arial"/>
                <a:cs typeface="Arial"/>
                <a:sym typeface="Arial"/>
              </a:rPr>
              <a:t> se </a:t>
            </a:r>
            <a:r>
              <a:rPr lang="en" sz="1100" b="0" i="0" u="none" strike="noStrike" cap="none" dirty="0" err="1">
                <a:solidFill>
                  <a:schemeClr val="dk1"/>
                </a:solidFill>
                <a:latin typeface="Arial"/>
                <a:ea typeface="Arial"/>
                <a:cs typeface="Arial"/>
                <a:sym typeface="Arial"/>
              </a:rPr>
              <a:t>contagian</a:t>
            </a:r>
            <a:r>
              <a:rPr lang="en" sz="1100" b="0" i="0" u="none" strike="noStrike" cap="none" dirty="0">
                <a:solidFill>
                  <a:schemeClr val="dk1"/>
                </a:solidFill>
                <a:latin typeface="Arial"/>
                <a:ea typeface="Arial"/>
                <a:cs typeface="Arial"/>
                <a:sym typeface="Arial"/>
              </a:rPr>
              <a:t> con </a:t>
            </a:r>
            <a:r>
              <a:rPr lang="en" sz="1100" b="0" i="0" u="none" strike="noStrike" cap="none" dirty="0" err="1">
                <a:solidFill>
                  <a:schemeClr val="dk1"/>
                </a:solidFill>
                <a:latin typeface="Arial"/>
                <a:ea typeface="Arial"/>
                <a:cs typeface="Arial"/>
                <a:sym typeface="Arial"/>
              </a:rPr>
              <a:t>el</a:t>
            </a:r>
            <a:r>
              <a:rPr lang="en" sz="1100" b="0" i="0" u="none" strike="noStrike" cap="none" dirty="0">
                <a:solidFill>
                  <a:schemeClr val="dk1"/>
                </a:solidFill>
                <a:latin typeface="Arial"/>
                <a:ea typeface="Arial"/>
                <a:cs typeface="Arial"/>
                <a:sym typeface="Arial"/>
              </a:rPr>
              <a:t> COVID.</a:t>
            </a:r>
            <a:endParaRPr dirty="0"/>
          </a:p>
          <a:p>
            <a:pPr marL="158750" lvl="0" indent="0" algn="l" rtl="0">
              <a:lnSpc>
                <a:spcPct val="100000"/>
              </a:lnSpc>
              <a:spcBef>
                <a:spcPts val="0"/>
              </a:spcBef>
              <a:spcAft>
                <a:spcPts val="0"/>
              </a:spcAft>
              <a:buSzPts val="1100"/>
              <a:buNone/>
            </a:pPr>
            <a:r>
              <a:rPr lang="en" sz="1100" b="1" i="0" u="none" strike="noStrike" cap="none" dirty="0">
                <a:solidFill>
                  <a:schemeClr val="dk1"/>
                </a:solidFill>
                <a:latin typeface="Arial"/>
                <a:ea typeface="Arial"/>
                <a:cs typeface="Arial"/>
                <a:sym typeface="Arial"/>
              </a:rPr>
              <a:t> </a:t>
            </a:r>
            <a:endParaRPr sz="1100" b="0" i="0" u="none" strike="noStrike" cap="none" dirty="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chemeClr val="dk1"/>
                </a:solidFill>
                <a:latin typeface="Arial"/>
                <a:ea typeface="Arial"/>
                <a:cs typeface="Arial"/>
                <a:sym typeface="Arial"/>
              </a:rPr>
              <a:t>Las </a:t>
            </a:r>
            <a:r>
              <a:rPr lang="en" sz="1100" b="1" i="0" u="none" strike="noStrike" cap="none" dirty="0" err="1">
                <a:solidFill>
                  <a:schemeClr val="dk1"/>
                </a:solidFill>
                <a:latin typeface="Arial"/>
                <a:ea typeface="Arial"/>
                <a:cs typeface="Arial"/>
                <a:sym typeface="Arial"/>
              </a:rPr>
              <a:t>mascarillas</a:t>
            </a:r>
            <a:r>
              <a:rPr lang="en" sz="1100" b="1" i="0" u="none" strike="noStrike" cap="none" dirty="0">
                <a:solidFill>
                  <a:schemeClr val="dk1"/>
                </a:solidFill>
                <a:latin typeface="Arial"/>
                <a:ea typeface="Arial"/>
                <a:cs typeface="Arial"/>
                <a:sym typeface="Arial"/>
              </a:rPr>
              <a:t> o </a:t>
            </a:r>
            <a:r>
              <a:rPr lang="en" sz="1100" b="1" i="0" u="none" strike="noStrike" cap="none" dirty="0" err="1">
                <a:solidFill>
                  <a:schemeClr val="dk1"/>
                </a:solidFill>
                <a:latin typeface="Arial"/>
                <a:ea typeface="Arial"/>
                <a:cs typeface="Arial"/>
                <a:sym typeface="Arial"/>
              </a:rPr>
              <a:t>cubrebocas</a:t>
            </a:r>
            <a:r>
              <a:rPr lang="en" sz="1100" b="1" i="0" u="none" strike="noStrike" cap="none" dirty="0">
                <a:solidFill>
                  <a:schemeClr val="dk1"/>
                </a:solidFill>
                <a:latin typeface="Arial"/>
                <a:ea typeface="Arial"/>
                <a:cs typeface="Arial"/>
                <a:sym typeface="Arial"/>
              </a:rPr>
              <a:t>:</a:t>
            </a:r>
            <a:endParaRPr sz="1100" b="0" i="0" u="none" strike="noStrike" cap="none" dirty="0">
              <a:solidFill>
                <a:schemeClr val="dk1"/>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chemeClr val="dk1"/>
                </a:solidFill>
                <a:latin typeface="Arial"/>
                <a:ea typeface="Arial"/>
                <a:cs typeface="Arial"/>
                <a:sym typeface="Arial"/>
              </a:rPr>
              <a:t>Es </a:t>
            </a:r>
            <a:r>
              <a:rPr lang="en" sz="1100" b="0" i="0" u="none" strike="noStrike" cap="none" dirty="0" err="1">
                <a:solidFill>
                  <a:schemeClr val="dk1"/>
                </a:solidFill>
                <a:latin typeface="Arial"/>
                <a:ea typeface="Arial"/>
                <a:cs typeface="Arial"/>
                <a:sym typeface="Arial"/>
              </a:rPr>
              <a:t>recomendable</a:t>
            </a:r>
            <a:r>
              <a:rPr lang="en" sz="1100" b="0" i="0" u="none" strike="noStrike" cap="none" dirty="0">
                <a:solidFill>
                  <a:schemeClr val="dk1"/>
                </a:solidFill>
                <a:latin typeface="Arial"/>
                <a:ea typeface="Arial"/>
                <a:cs typeface="Arial"/>
                <a:sym typeface="Arial"/>
              </a:rPr>
              <a:t> que </a:t>
            </a:r>
            <a:r>
              <a:rPr lang="en" sz="1100" b="0" i="0" u="none" strike="noStrike" cap="none" dirty="0" err="1">
                <a:solidFill>
                  <a:schemeClr val="dk1"/>
                </a:solidFill>
                <a:latin typeface="Arial"/>
                <a:ea typeface="Arial"/>
                <a:cs typeface="Arial"/>
                <a:sym typeface="Arial"/>
              </a:rPr>
              <a:t>todas</a:t>
            </a:r>
            <a:r>
              <a:rPr lang="en" sz="1100" b="0" i="0" u="none" strike="noStrike" cap="none" dirty="0">
                <a:solidFill>
                  <a:schemeClr val="dk1"/>
                </a:solidFill>
                <a:latin typeface="Arial"/>
                <a:ea typeface="Arial"/>
                <a:cs typeface="Arial"/>
                <a:sym typeface="Arial"/>
              </a:rPr>
              <a:t> las personas de 2 </a:t>
            </a:r>
            <a:r>
              <a:rPr lang="en" sz="1100" b="0" i="0" u="none" strike="noStrike" cap="none" dirty="0" err="1">
                <a:solidFill>
                  <a:schemeClr val="dk1"/>
                </a:solidFill>
                <a:latin typeface="Arial"/>
                <a:ea typeface="Arial"/>
                <a:cs typeface="Arial"/>
                <a:sym typeface="Arial"/>
              </a:rPr>
              <a:t>años</a:t>
            </a:r>
            <a:r>
              <a:rPr lang="en" sz="1100" b="0" i="0" u="none" strike="noStrike" cap="none" dirty="0">
                <a:solidFill>
                  <a:schemeClr val="dk1"/>
                </a:solidFill>
                <a:latin typeface="Arial"/>
                <a:ea typeface="Arial"/>
                <a:cs typeface="Arial"/>
                <a:sym typeface="Arial"/>
              </a:rPr>
              <a:t> o </a:t>
            </a:r>
            <a:r>
              <a:rPr lang="en" sz="1100" b="0" i="0" u="none" strike="noStrike" cap="none" dirty="0" err="1">
                <a:solidFill>
                  <a:schemeClr val="dk1"/>
                </a:solidFill>
                <a:latin typeface="Arial"/>
                <a:ea typeface="Arial"/>
                <a:cs typeface="Arial"/>
                <a:sym typeface="Arial"/>
              </a:rPr>
              <a:t>más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independientemente</a:t>
            </a:r>
            <a:r>
              <a:rPr lang="en" sz="1100" b="0" i="0" u="none" strike="noStrike" cap="none" dirty="0">
                <a:solidFill>
                  <a:schemeClr val="dk1"/>
                </a:solidFill>
                <a:latin typeface="Arial"/>
                <a:ea typeface="Arial"/>
                <a:cs typeface="Arial"/>
                <a:sym typeface="Arial"/>
              </a:rPr>
              <a:t> de </a:t>
            </a:r>
            <a:r>
              <a:rPr lang="en" sz="1100" b="0" i="0" u="none" strike="noStrike" cap="none" dirty="0" err="1">
                <a:solidFill>
                  <a:schemeClr val="dk1"/>
                </a:solidFill>
                <a:latin typeface="Arial"/>
                <a:ea typeface="Arial"/>
                <a:cs typeface="Arial"/>
                <a:sym typeface="Arial"/>
              </a:rPr>
              <a:t>su</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estado</a:t>
            </a:r>
            <a:r>
              <a:rPr lang="en" sz="1100" b="0" i="0" u="none" strike="noStrike" cap="none" dirty="0">
                <a:solidFill>
                  <a:schemeClr val="dk1"/>
                </a:solidFill>
                <a:latin typeface="Arial"/>
                <a:ea typeface="Arial"/>
                <a:cs typeface="Arial"/>
                <a:sym typeface="Arial"/>
              </a:rPr>
              <a:t> de </a:t>
            </a:r>
            <a:r>
              <a:rPr lang="en" sz="1100" b="0" i="0" u="none" strike="noStrike" cap="none" dirty="0" err="1">
                <a:solidFill>
                  <a:schemeClr val="dk1"/>
                </a:solidFill>
                <a:latin typeface="Arial"/>
                <a:ea typeface="Arial"/>
                <a:cs typeface="Arial"/>
                <a:sym typeface="Arial"/>
              </a:rPr>
              <a:t>vacunación</a:t>
            </a:r>
            <a:r>
              <a:rPr lang="en" sz="1100" b="0" i="0" u="none" strike="noStrike" cap="none" dirty="0">
                <a:solidFill>
                  <a:schemeClr val="dk1"/>
                </a:solidFill>
                <a:latin typeface="Arial"/>
                <a:ea typeface="Arial"/>
                <a:cs typeface="Arial"/>
                <a:sym typeface="Arial"/>
              </a:rPr>
              <a:t>, usen </a:t>
            </a:r>
            <a:r>
              <a:rPr lang="en" sz="1100" b="0" i="0" u="none" strike="noStrike" cap="none" dirty="0" err="1">
                <a:solidFill>
                  <a:schemeClr val="dk1"/>
                </a:solidFill>
                <a:latin typeface="Arial"/>
                <a:ea typeface="Arial"/>
                <a:cs typeface="Arial"/>
                <a:sym typeface="Arial"/>
              </a:rPr>
              <a:t>una</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mascarilla</a:t>
            </a:r>
            <a:r>
              <a:rPr lang="en" sz="1100" b="0" i="0" u="none" strike="noStrike" cap="none" dirty="0">
                <a:solidFill>
                  <a:schemeClr val="dk1"/>
                </a:solidFill>
                <a:latin typeface="Arial"/>
                <a:ea typeface="Arial"/>
                <a:cs typeface="Arial"/>
                <a:sym typeface="Arial"/>
              </a:rPr>
              <a:t> bien </a:t>
            </a:r>
            <a:r>
              <a:rPr lang="en" sz="1100" b="0" i="0" u="none" strike="noStrike" cap="none" dirty="0" err="1">
                <a:solidFill>
                  <a:schemeClr val="dk1"/>
                </a:solidFill>
                <a:latin typeface="Arial"/>
                <a:ea typeface="Arial"/>
                <a:cs typeface="Arial"/>
                <a:sym typeface="Arial"/>
              </a:rPr>
              <a:t>ajustada</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dentro</a:t>
            </a:r>
            <a:r>
              <a:rPr lang="en" sz="1100" b="0" i="0" u="none" strike="noStrike" cap="none" dirty="0">
                <a:solidFill>
                  <a:schemeClr val="dk1"/>
                </a:solidFill>
                <a:latin typeface="Arial"/>
                <a:ea typeface="Arial"/>
                <a:cs typeface="Arial"/>
                <a:sym typeface="Arial"/>
              </a:rPr>
              <a:t> de </a:t>
            </a:r>
            <a:r>
              <a:rPr lang="en" sz="1100" b="0" i="0" u="none" strike="noStrike" cap="none" dirty="0" err="1">
                <a:solidFill>
                  <a:schemeClr val="dk1"/>
                </a:solidFill>
                <a:latin typeface="Arial"/>
                <a:ea typeface="Arial"/>
                <a:cs typeface="Arial"/>
                <a:sym typeface="Arial"/>
              </a:rPr>
              <a:t>los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lugares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públicos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en</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los</a:t>
            </a:r>
            <a:r>
              <a:rPr lang="en" sz="1100" b="0" i="0" u="none" strike="noStrike" cap="none" dirty="0">
                <a:solidFill>
                  <a:schemeClr val="dk1"/>
                </a:solidFill>
                <a:latin typeface="Arial"/>
                <a:ea typeface="Arial"/>
                <a:cs typeface="Arial"/>
                <a:sym typeface="Arial"/>
              </a:rPr>
              <a:t> que, </a:t>
            </a:r>
            <a:r>
              <a:rPr lang="en" sz="1100" b="0" i="0" u="none" strike="noStrike" cap="none" dirty="0" err="1">
                <a:solidFill>
                  <a:schemeClr val="dk1"/>
                </a:solidFill>
                <a:latin typeface="Arial"/>
                <a:ea typeface="Arial"/>
                <a:cs typeface="Arial"/>
                <a:sym typeface="Arial"/>
              </a:rPr>
              <a:t>según</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los</a:t>
            </a:r>
            <a:r>
              <a:rPr lang="en" sz="1100" b="0" i="0" u="none" strike="noStrike" cap="none" dirty="0">
                <a:solidFill>
                  <a:schemeClr val="dk1"/>
                </a:solidFill>
                <a:latin typeface="Arial"/>
                <a:ea typeface="Arial"/>
                <a:cs typeface="Arial"/>
                <a:sym typeface="Arial"/>
              </a:rPr>
              <a:t> CDC, </a:t>
            </a:r>
            <a:r>
              <a:rPr lang="en" sz="1100" b="0" i="0" u="none" strike="noStrike" cap="none" dirty="0" err="1">
                <a:solidFill>
                  <a:schemeClr val="dk1"/>
                </a:solidFill>
                <a:latin typeface="Arial"/>
                <a:ea typeface="Arial"/>
                <a:cs typeface="Arial"/>
                <a:sym typeface="Arial"/>
              </a:rPr>
              <a:t>el</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riesgo</a:t>
            </a:r>
            <a:r>
              <a:rPr lang="en" sz="1100" b="0" i="0" u="none" strike="noStrike" cap="none" dirty="0">
                <a:solidFill>
                  <a:schemeClr val="dk1"/>
                </a:solidFill>
                <a:latin typeface="Arial"/>
                <a:ea typeface="Arial"/>
                <a:cs typeface="Arial"/>
                <a:sym typeface="Arial"/>
              </a:rPr>
              <a:t> de COVID es alto para la </a:t>
            </a:r>
            <a:r>
              <a:rPr lang="en" sz="1100" b="0" i="0" u="none" strike="noStrike" cap="none" dirty="0" err="1">
                <a:solidFill>
                  <a:schemeClr val="dk1"/>
                </a:solidFill>
                <a:latin typeface="Arial"/>
                <a:ea typeface="Arial"/>
                <a:cs typeface="Arial"/>
                <a:sym typeface="Arial"/>
              </a:rPr>
              <a:t>comunidad</a:t>
            </a:r>
            <a:r>
              <a:rPr lang="en" sz="1100" b="0" i="0" u="none" strike="noStrike" cap="none" dirty="0">
                <a:solidFill>
                  <a:schemeClr val="dk1"/>
                </a:solidFill>
                <a:latin typeface="Arial"/>
                <a:ea typeface="Arial"/>
                <a:cs typeface="Arial"/>
                <a:sym typeface="Arial"/>
              </a:rPr>
              <a:t>.</a:t>
            </a:r>
            <a:endParaRPr dirty="0"/>
          </a:p>
          <a:p>
            <a:pPr marL="457200" lvl="0" indent="-298450" algn="l" rtl="0">
              <a:lnSpc>
                <a:spcPct val="100000"/>
              </a:lnSpc>
              <a:spcBef>
                <a:spcPts val="0"/>
              </a:spcBef>
              <a:spcAft>
                <a:spcPts val="0"/>
              </a:spcAft>
              <a:buSzPts val="1100"/>
              <a:buChar char="●"/>
            </a:pPr>
            <a:r>
              <a:rPr lang="en" sz="1100" b="0" i="0" u="none" strike="noStrike" cap="none" dirty="0">
                <a:solidFill>
                  <a:schemeClr val="dk1"/>
                </a:solidFill>
                <a:latin typeface="Arial"/>
                <a:ea typeface="Arial"/>
                <a:cs typeface="Arial"/>
                <a:sym typeface="Arial"/>
              </a:rPr>
              <a:t>Usar </a:t>
            </a:r>
            <a:r>
              <a:rPr lang="en" sz="1100" b="0" i="0" u="none" strike="noStrike" cap="none" dirty="0" err="1">
                <a:solidFill>
                  <a:schemeClr val="dk1"/>
                </a:solidFill>
                <a:latin typeface="Arial"/>
                <a:ea typeface="Arial"/>
                <a:cs typeface="Arial"/>
                <a:sym typeface="Arial"/>
              </a:rPr>
              <a:t>una</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mascarilla</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correctamente</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puede</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reducir</a:t>
            </a:r>
            <a:r>
              <a:rPr lang="en" sz="1100" b="0" i="0" u="none" strike="noStrike" cap="none" dirty="0">
                <a:solidFill>
                  <a:schemeClr val="dk1"/>
                </a:solidFill>
                <a:latin typeface="Arial"/>
                <a:ea typeface="Arial"/>
                <a:cs typeface="Arial"/>
                <a:sym typeface="Arial"/>
              </a:rPr>
              <a:t> la </a:t>
            </a:r>
            <a:r>
              <a:rPr lang="en" sz="1100" b="0" i="0" u="none" strike="noStrike" cap="none" dirty="0" err="1">
                <a:solidFill>
                  <a:schemeClr val="dk1"/>
                </a:solidFill>
                <a:latin typeface="Arial"/>
                <a:ea typeface="Arial"/>
                <a:cs typeface="Arial"/>
                <a:sym typeface="Arial"/>
              </a:rPr>
              <a:t>propagación</a:t>
            </a:r>
            <a:r>
              <a:rPr lang="en" sz="1100" b="0" i="0" u="none" strike="noStrike" cap="none" dirty="0">
                <a:solidFill>
                  <a:schemeClr val="dk1"/>
                </a:solidFill>
                <a:latin typeface="Arial"/>
                <a:ea typeface="Arial"/>
                <a:cs typeface="Arial"/>
                <a:sym typeface="Arial"/>
              </a:rPr>
              <a:t> del COVID, </a:t>
            </a:r>
            <a:r>
              <a:rPr lang="en" sz="1100" b="0" i="0" u="none" strike="noStrike" cap="none" dirty="0" err="1">
                <a:solidFill>
                  <a:schemeClr val="dk1"/>
                </a:solidFill>
                <a:latin typeface="Arial"/>
                <a:ea typeface="Arial"/>
                <a:cs typeface="Arial"/>
                <a:sym typeface="Arial"/>
              </a:rPr>
              <a:t>sobre</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todo</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en</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lugares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públicos</a:t>
            </a:r>
            <a:r>
              <a:rPr lang="en" sz="1100" b="0" i="0" u="none" strike="noStrike" cap="none" dirty="0">
                <a:solidFill>
                  <a:schemeClr val="dk1"/>
                </a:solidFill>
                <a:latin typeface="Arial"/>
                <a:ea typeface="Arial"/>
                <a:cs typeface="Arial"/>
                <a:sym typeface="Arial"/>
              </a:rPr>
              <a:t> y </a:t>
            </a:r>
            <a:r>
              <a:rPr lang="en" sz="1100" b="0" i="0" u="none" strike="noStrike" cap="none" dirty="0" err="1">
                <a:solidFill>
                  <a:schemeClr val="dk1"/>
                </a:solidFill>
                <a:latin typeface="Arial"/>
                <a:ea typeface="Arial"/>
                <a:cs typeface="Arial"/>
                <a:sym typeface="Arial"/>
              </a:rPr>
              <a:t>en</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espacios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cerrados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donde</a:t>
            </a:r>
            <a:r>
              <a:rPr lang="en" sz="1100" b="0" i="0" u="none" strike="noStrike" cap="none" dirty="0">
                <a:solidFill>
                  <a:schemeClr val="dk1"/>
                </a:solidFill>
                <a:latin typeface="Arial"/>
                <a:ea typeface="Arial"/>
                <a:cs typeface="Arial"/>
                <a:sym typeface="Arial"/>
              </a:rPr>
              <a:t> hay </a:t>
            </a:r>
            <a:r>
              <a:rPr lang="en" sz="1100" b="0" i="0" u="none" strike="noStrike" cap="none" dirty="0" err="1">
                <a:solidFill>
                  <a:schemeClr val="dk1"/>
                </a:solidFill>
                <a:latin typeface="Arial"/>
                <a:ea typeface="Arial"/>
                <a:cs typeface="Arial"/>
                <a:sym typeface="Arial"/>
              </a:rPr>
              <a:t>cercanía</a:t>
            </a:r>
            <a:r>
              <a:rPr lang="en" sz="1100" b="0" i="0" u="none" strike="noStrike" cap="none" dirty="0">
                <a:solidFill>
                  <a:schemeClr val="dk1"/>
                </a:solidFill>
                <a:latin typeface="Arial"/>
                <a:ea typeface="Arial"/>
                <a:cs typeface="Arial"/>
                <a:sym typeface="Arial"/>
              </a:rPr>
              <a:t> con </a:t>
            </a:r>
            <a:r>
              <a:rPr lang="en" sz="1100" b="0" i="0" u="none" strike="noStrike" cap="none" dirty="0" err="1">
                <a:solidFill>
                  <a:schemeClr val="dk1"/>
                </a:solidFill>
                <a:latin typeface="Arial"/>
                <a:ea typeface="Arial"/>
                <a:cs typeface="Arial"/>
                <a:sym typeface="Arial"/>
              </a:rPr>
              <a:t>otras</a:t>
            </a:r>
            <a:r>
              <a:rPr lang="en" sz="1100" b="0" i="0" u="none" strike="noStrike" cap="none" dirty="0">
                <a:solidFill>
                  <a:schemeClr val="dk1"/>
                </a:solidFill>
                <a:latin typeface="Arial"/>
                <a:ea typeface="Arial"/>
                <a:cs typeface="Arial"/>
                <a:sym typeface="Arial"/>
              </a:rPr>
              <a:t> personas.</a:t>
            </a:r>
            <a:endParaRPr dirty="0"/>
          </a:p>
          <a:p>
            <a:pPr marL="457200" lvl="0" indent="-298450" algn="l" rtl="0">
              <a:lnSpc>
                <a:spcPct val="100000"/>
              </a:lnSpc>
              <a:spcBef>
                <a:spcPts val="0"/>
              </a:spcBef>
              <a:spcAft>
                <a:spcPts val="0"/>
              </a:spcAft>
              <a:buSzPts val="1100"/>
              <a:buChar char="●"/>
            </a:pPr>
            <a:r>
              <a:rPr lang="en" sz="1100" b="0" i="0" u="none" strike="noStrike" cap="none" dirty="0">
                <a:solidFill>
                  <a:schemeClr val="dk1"/>
                </a:solidFill>
                <a:latin typeface="Arial"/>
                <a:ea typeface="Arial"/>
                <a:cs typeface="Arial"/>
                <a:sym typeface="Arial"/>
              </a:rPr>
              <a:t>Es </a:t>
            </a:r>
            <a:r>
              <a:rPr lang="en" sz="1100" b="0" i="0" u="none" strike="noStrike" cap="none" dirty="0" err="1">
                <a:solidFill>
                  <a:schemeClr val="dk1"/>
                </a:solidFill>
                <a:latin typeface="Arial"/>
                <a:ea typeface="Arial"/>
                <a:cs typeface="Arial"/>
                <a:sym typeface="Arial"/>
              </a:rPr>
              <a:t>muy</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importante</a:t>
            </a:r>
            <a:r>
              <a:rPr lang="en" sz="1100" b="0" i="0" u="none" strike="noStrike" cap="none" dirty="0">
                <a:solidFill>
                  <a:schemeClr val="dk1"/>
                </a:solidFill>
                <a:latin typeface="Arial"/>
                <a:ea typeface="Arial"/>
                <a:cs typeface="Arial"/>
                <a:sym typeface="Arial"/>
              </a:rPr>
              <a:t> que </a:t>
            </a:r>
            <a:r>
              <a:rPr lang="en" sz="1100" b="0" i="0" u="none" strike="noStrike" cap="none" dirty="0" err="1">
                <a:solidFill>
                  <a:schemeClr val="dk1"/>
                </a:solidFill>
                <a:latin typeface="Arial"/>
                <a:ea typeface="Arial"/>
                <a:cs typeface="Arial"/>
                <a:sym typeface="Arial"/>
              </a:rPr>
              <a:t>el</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niño</a:t>
            </a:r>
            <a:r>
              <a:rPr lang="en" sz="1100" b="0" i="0" u="none" strike="noStrike" cap="none" dirty="0">
                <a:solidFill>
                  <a:schemeClr val="dk1"/>
                </a:solidFill>
                <a:latin typeface="Arial"/>
                <a:ea typeface="Arial"/>
                <a:cs typeface="Arial"/>
                <a:sym typeface="Arial"/>
              </a:rPr>
              <a:t> use la </a:t>
            </a:r>
            <a:r>
              <a:rPr lang="en" sz="1100" b="0" i="0" u="none" strike="noStrike" cap="none" dirty="0" err="1">
                <a:solidFill>
                  <a:schemeClr val="dk1"/>
                </a:solidFill>
                <a:latin typeface="Arial"/>
                <a:ea typeface="Arial"/>
                <a:cs typeface="Arial"/>
                <a:sym typeface="Arial"/>
              </a:rPr>
              <a:t>mascarilla</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si</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padece</a:t>
            </a:r>
            <a:r>
              <a:rPr lang="en" sz="1100" b="0" i="0" u="none" strike="noStrike" cap="none" dirty="0">
                <a:solidFill>
                  <a:schemeClr val="dk1"/>
                </a:solidFill>
                <a:latin typeface="Arial"/>
                <a:ea typeface="Arial"/>
                <a:cs typeface="Arial"/>
                <a:sym typeface="Arial"/>
              </a:rPr>
              <a:t> de </a:t>
            </a:r>
            <a:r>
              <a:rPr lang="en" sz="1100" b="0" i="0" u="none" strike="noStrike" cap="none" dirty="0" err="1">
                <a:solidFill>
                  <a:schemeClr val="dk1"/>
                </a:solidFill>
                <a:latin typeface="Arial"/>
                <a:ea typeface="Arial"/>
                <a:cs typeface="Arial"/>
                <a:sym typeface="Arial"/>
              </a:rPr>
              <a:t>alguna</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enfermedad</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crónica</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como</a:t>
            </a:r>
            <a:r>
              <a:rPr lang="en" sz="1100" b="0" i="0" u="none" strike="noStrike" cap="none" dirty="0">
                <a:solidFill>
                  <a:schemeClr val="dk1"/>
                </a:solidFill>
                <a:latin typeface="Arial"/>
                <a:ea typeface="Arial"/>
                <a:cs typeface="Arial"/>
                <a:sym typeface="Arial"/>
              </a:rPr>
              <a:t> diabetes, </a:t>
            </a:r>
            <a:r>
              <a:rPr lang="en" sz="1100" b="0" i="0" u="none" strike="noStrike" cap="none" dirty="0" err="1">
                <a:solidFill>
                  <a:schemeClr val="dk1"/>
                </a:solidFill>
                <a:latin typeface="Arial"/>
                <a:ea typeface="Arial"/>
                <a:cs typeface="Arial"/>
                <a:sym typeface="Arial"/>
              </a:rPr>
              <a:t>si</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tiene</a:t>
            </a:r>
            <a:r>
              <a:rPr lang="en" sz="1100" b="0" i="0" u="none" strike="noStrike" cap="none" dirty="0">
                <a:solidFill>
                  <a:schemeClr val="dk1"/>
                </a:solidFill>
                <a:latin typeface="Arial"/>
                <a:ea typeface="Arial"/>
                <a:cs typeface="Arial"/>
                <a:sym typeface="Arial"/>
              </a:rPr>
              <a:t> un </a:t>
            </a:r>
            <a:r>
              <a:rPr lang="en" sz="1100" b="0" i="0" u="none" strike="noStrike" cap="none" dirty="0" err="1">
                <a:solidFill>
                  <a:schemeClr val="dk1"/>
                </a:solidFill>
                <a:latin typeface="Arial"/>
                <a:ea typeface="Arial"/>
                <a:cs typeface="Arial"/>
                <a:sym typeface="Arial"/>
              </a:rPr>
              <a:t>sistema</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inmunológico</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debilitado</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una</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condición</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médica</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delicada</a:t>
            </a:r>
            <a:r>
              <a:rPr lang="en" sz="1100" b="0" i="0" u="none" strike="noStrike" cap="none" dirty="0">
                <a:solidFill>
                  <a:schemeClr val="dk1"/>
                </a:solidFill>
                <a:latin typeface="Arial"/>
                <a:ea typeface="Arial"/>
                <a:cs typeface="Arial"/>
                <a:sym typeface="Arial"/>
              </a:rPr>
              <a:t>, o no </a:t>
            </a:r>
            <a:r>
              <a:rPr lang="en" sz="1100" b="0" i="0" u="none" strike="noStrike" cap="none" dirty="0" err="1">
                <a:solidFill>
                  <a:schemeClr val="dk1"/>
                </a:solidFill>
                <a:latin typeface="Arial"/>
                <a:ea typeface="Arial"/>
                <a:cs typeface="Arial"/>
                <a:sym typeface="Arial"/>
              </a:rPr>
              <a:t>está</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vacunado</a:t>
            </a:r>
            <a:r>
              <a:rPr lang="en" sz="1100" b="0" i="0" u="none" strike="noStrike" cap="none" dirty="0">
                <a:solidFill>
                  <a:schemeClr val="dk1"/>
                </a:solidFill>
                <a:latin typeface="Arial"/>
                <a:ea typeface="Arial"/>
                <a:cs typeface="Arial"/>
                <a:sym typeface="Arial"/>
              </a:rPr>
              <a:t>. </a:t>
            </a:r>
            <a:endParaRPr dirty="0"/>
          </a:p>
          <a:p>
            <a:pPr marL="457200" lvl="0" indent="-298450" algn="l" rtl="0">
              <a:lnSpc>
                <a:spcPct val="100000"/>
              </a:lnSpc>
              <a:spcBef>
                <a:spcPts val="0"/>
              </a:spcBef>
              <a:spcAft>
                <a:spcPts val="0"/>
              </a:spcAft>
              <a:buSzPts val="1100"/>
              <a:buChar char="●"/>
            </a:pPr>
            <a:r>
              <a:rPr lang="en" sz="1100" b="0" i="0" u="none" strike="noStrike" cap="none" dirty="0">
                <a:solidFill>
                  <a:schemeClr val="dk1"/>
                </a:solidFill>
                <a:latin typeface="Arial"/>
                <a:ea typeface="Arial"/>
                <a:cs typeface="Arial"/>
                <a:sym typeface="Arial"/>
              </a:rPr>
              <a:t>El </a:t>
            </a:r>
            <a:r>
              <a:rPr lang="en" sz="1100" b="0" i="0" u="none" strike="noStrike" cap="none" dirty="0" err="1">
                <a:solidFill>
                  <a:schemeClr val="dk1"/>
                </a:solidFill>
                <a:latin typeface="Arial"/>
                <a:ea typeface="Arial"/>
                <a:cs typeface="Arial"/>
                <a:sym typeface="Arial"/>
              </a:rPr>
              <a:t>uso</a:t>
            </a:r>
            <a:r>
              <a:rPr lang="en" sz="1100" b="0" i="0" u="none" strike="noStrike" cap="none" dirty="0">
                <a:solidFill>
                  <a:schemeClr val="dk1"/>
                </a:solidFill>
                <a:latin typeface="Arial"/>
                <a:ea typeface="Arial"/>
                <a:cs typeface="Arial"/>
                <a:sym typeface="Arial"/>
              </a:rPr>
              <a:t> de la </a:t>
            </a:r>
            <a:r>
              <a:rPr lang="en" sz="1100" b="0" i="0" u="none" strike="noStrike" cap="none" dirty="0" err="1">
                <a:solidFill>
                  <a:schemeClr val="dk1"/>
                </a:solidFill>
                <a:latin typeface="Arial"/>
                <a:ea typeface="Arial"/>
                <a:cs typeface="Arial"/>
                <a:sym typeface="Arial"/>
              </a:rPr>
              <a:t>mascarilla</a:t>
            </a:r>
            <a:r>
              <a:rPr lang="en" sz="1100" b="0" i="0" u="none" strike="noStrike" cap="none" dirty="0">
                <a:solidFill>
                  <a:schemeClr val="dk1"/>
                </a:solidFill>
                <a:latin typeface="Arial"/>
                <a:ea typeface="Arial"/>
                <a:cs typeface="Arial"/>
                <a:sym typeface="Arial"/>
              </a:rPr>
              <a:t> no solo </a:t>
            </a:r>
            <a:r>
              <a:rPr lang="en" sz="1100" b="0" i="0" u="none" strike="noStrike" cap="none" dirty="0" err="1">
                <a:solidFill>
                  <a:schemeClr val="dk1"/>
                </a:solidFill>
                <a:latin typeface="Arial"/>
                <a:ea typeface="Arial"/>
                <a:cs typeface="Arial"/>
                <a:sym typeface="Arial"/>
              </a:rPr>
              <a:t>puede</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proteger</a:t>
            </a:r>
            <a:r>
              <a:rPr lang="en" sz="1100" b="0" i="0" u="none" strike="noStrike" cap="none" dirty="0">
                <a:solidFill>
                  <a:schemeClr val="dk1"/>
                </a:solidFill>
                <a:latin typeface="Arial"/>
                <a:ea typeface="Arial"/>
                <a:cs typeface="Arial"/>
                <a:sym typeface="Arial"/>
              </a:rPr>
              <a:t> al </a:t>
            </a:r>
            <a:r>
              <a:rPr lang="en" sz="1100" b="0" i="0" u="none" strike="noStrike" cap="none" dirty="0" err="1">
                <a:solidFill>
                  <a:schemeClr val="dk1"/>
                </a:solidFill>
                <a:latin typeface="Arial"/>
                <a:ea typeface="Arial"/>
                <a:cs typeface="Arial"/>
                <a:sym typeface="Arial"/>
              </a:rPr>
              <a:t>niño</a:t>
            </a:r>
            <a:r>
              <a:rPr lang="en" sz="1100" b="0" i="0" u="none" strike="noStrike" cap="none" dirty="0">
                <a:solidFill>
                  <a:schemeClr val="dk1"/>
                </a:solidFill>
                <a:latin typeface="Arial"/>
                <a:ea typeface="Arial"/>
                <a:cs typeface="Arial"/>
                <a:sym typeface="Arial"/>
              </a:rPr>
              <a:t> que la </a:t>
            </a:r>
            <a:r>
              <a:rPr lang="en" sz="1100" b="0" i="0" u="none" strike="noStrike" cap="none" dirty="0" err="1">
                <a:solidFill>
                  <a:schemeClr val="dk1"/>
                </a:solidFill>
                <a:latin typeface="Arial"/>
                <a:ea typeface="Arial"/>
                <a:cs typeface="Arial"/>
                <a:sym typeface="Arial"/>
              </a:rPr>
              <a:t>usa</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sino</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también</a:t>
            </a:r>
            <a:r>
              <a:rPr lang="en" sz="1100" b="0" i="0" u="none" strike="noStrike" cap="none" dirty="0">
                <a:solidFill>
                  <a:schemeClr val="dk1"/>
                </a:solidFill>
                <a:latin typeface="Arial"/>
                <a:ea typeface="Arial"/>
                <a:cs typeface="Arial"/>
                <a:sym typeface="Arial"/>
              </a:rPr>
              <a:t> a </a:t>
            </a:r>
            <a:r>
              <a:rPr lang="en" sz="1100" b="0" i="0" u="none" strike="noStrike" cap="none" dirty="0" err="1">
                <a:solidFill>
                  <a:schemeClr val="dk1"/>
                </a:solidFill>
                <a:latin typeface="Arial"/>
                <a:ea typeface="Arial"/>
                <a:cs typeface="Arial"/>
                <a:sym typeface="Arial"/>
              </a:rPr>
              <a:t>quienes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están</a:t>
            </a:r>
            <a:r>
              <a:rPr lang="en" sz="1100" b="0" i="0" u="none" strike="noStrike" cap="none" dirty="0">
                <a:solidFill>
                  <a:schemeClr val="dk1"/>
                </a:solidFill>
                <a:latin typeface="Arial"/>
                <a:ea typeface="Arial"/>
                <a:cs typeface="Arial"/>
                <a:sym typeface="Arial"/>
              </a:rPr>
              <a:t> a </a:t>
            </a:r>
            <a:r>
              <a:rPr lang="en" sz="1100" b="0" i="0" u="none" strike="noStrike" cap="none" dirty="0" err="1">
                <a:solidFill>
                  <a:schemeClr val="dk1"/>
                </a:solidFill>
                <a:latin typeface="Arial"/>
                <a:ea typeface="Arial"/>
                <a:cs typeface="Arial"/>
                <a:sym typeface="Arial"/>
              </a:rPr>
              <a:t>su</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alrededor</a:t>
            </a:r>
            <a:r>
              <a:rPr lang="en" sz="1100" b="0" i="0" u="none" strike="noStrike" cap="none" dirty="0">
                <a:solidFill>
                  <a:schemeClr val="dk1"/>
                </a:solidFill>
                <a:latin typeface="Arial"/>
                <a:ea typeface="Arial"/>
                <a:cs typeface="Arial"/>
                <a:sym typeface="Arial"/>
              </a:rPr>
              <a:t>.</a:t>
            </a:r>
            <a:endParaRPr dirty="0"/>
          </a:p>
          <a:p>
            <a:pPr marL="158750" lvl="0" indent="0" algn="l" rtl="0">
              <a:lnSpc>
                <a:spcPct val="100000"/>
              </a:lnSpc>
              <a:spcBef>
                <a:spcPts val="0"/>
              </a:spcBef>
              <a:spcAft>
                <a:spcPts val="0"/>
              </a:spcAft>
              <a:buSzPts val="1100"/>
              <a:buNone/>
            </a:pPr>
            <a:r>
              <a:rPr lang="en" sz="1100" b="0" i="0" u="none" strike="noStrike" cap="none" dirty="0">
                <a:solidFill>
                  <a:schemeClr val="dk1"/>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1" i="0" u="none" strike="noStrike" cap="none" dirty="0">
                <a:solidFill>
                  <a:schemeClr val="dk1"/>
                </a:solidFill>
                <a:latin typeface="Arial"/>
                <a:ea typeface="Arial"/>
                <a:cs typeface="Arial"/>
                <a:sym typeface="Arial"/>
              </a:rPr>
              <a:t>El </a:t>
            </a:r>
            <a:r>
              <a:rPr lang="en" sz="1100" b="1" i="0" u="none" strike="noStrike" cap="none" dirty="0" err="1">
                <a:solidFill>
                  <a:schemeClr val="dk1"/>
                </a:solidFill>
                <a:latin typeface="Arial"/>
                <a:ea typeface="Arial"/>
                <a:cs typeface="Arial"/>
                <a:sym typeface="Arial"/>
              </a:rPr>
              <a:t>distanciamiento</a:t>
            </a:r>
            <a:r>
              <a:rPr lang="en" sz="1100" b="1" i="0" u="none" strike="noStrike" cap="none" dirty="0">
                <a:solidFill>
                  <a:schemeClr val="dk1"/>
                </a:solidFill>
                <a:latin typeface="Arial"/>
                <a:ea typeface="Arial"/>
                <a:cs typeface="Arial"/>
                <a:sym typeface="Arial"/>
              </a:rPr>
              <a:t> social:</a:t>
            </a:r>
          </a:p>
          <a:p>
            <a:pPr marL="457200" lvl="0" indent="-298450" algn="l" rtl="0">
              <a:lnSpc>
                <a:spcPct val="100000"/>
              </a:lnSpc>
              <a:spcBef>
                <a:spcPts val="0"/>
              </a:spcBef>
              <a:spcAft>
                <a:spcPts val="0"/>
              </a:spcAft>
              <a:buSzPts val="1100"/>
            </a:pPr>
            <a:r>
              <a:rPr lang="en" sz="1100" b="0" i="0" u="none" strike="noStrike" cap="none" dirty="0" err="1">
                <a:solidFill>
                  <a:schemeClr val="dk1"/>
                </a:solidFill>
                <a:latin typeface="Arial"/>
                <a:ea typeface="Arial"/>
                <a:cs typeface="Arial"/>
                <a:sym typeface="Arial"/>
              </a:rPr>
              <a:t>Dentro</a:t>
            </a:r>
            <a:r>
              <a:rPr lang="en" sz="1100" b="0" i="0" u="none" strike="noStrike" cap="none" dirty="0">
                <a:solidFill>
                  <a:schemeClr val="dk1"/>
                </a:solidFill>
                <a:latin typeface="Arial"/>
                <a:ea typeface="Arial"/>
                <a:cs typeface="Arial"/>
                <a:sym typeface="Arial"/>
              </a:rPr>
              <a:t> de casa: </a:t>
            </a:r>
            <a:r>
              <a:rPr lang="en" sz="1100" b="0" i="0" u="none" strike="noStrike" cap="none" dirty="0" err="1">
                <a:solidFill>
                  <a:schemeClr val="dk1"/>
                </a:solidFill>
                <a:latin typeface="Arial"/>
                <a:ea typeface="Arial"/>
                <a:cs typeface="Arial"/>
                <a:sym typeface="Arial"/>
              </a:rPr>
              <a:t>los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niños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deben</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evitar</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el</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contacto</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cercano</a:t>
            </a:r>
            <a:r>
              <a:rPr lang="en" sz="1100" b="0" i="0" u="none" strike="noStrike" cap="none" dirty="0">
                <a:solidFill>
                  <a:schemeClr val="dk1"/>
                </a:solidFill>
                <a:latin typeface="Arial"/>
                <a:ea typeface="Arial"/>
                <a:cs typeface="Arial"/>
                <a:sym typeface="Arial"/>
              </a:rPr>
              <a:t> con las personas </a:t>
            </a:r>
            <a:r>
              <a:rPr lang="en" sz="1100" b="0" i="0" u="none" strike="noStrike" cap="none" dirty="0" err="1">
                <a:solidFill>
                  <a:schemeClr val="dk1"/>
                </a:solidFill>
                <a:latin typeface="Arial"/>
                <a:ea typeface="Arial"/>
                <a:cs typeface="Arial"/>
                <a:sym typeface="Arial"/>
              </a:rPr>
              <a:t>enfermas</a:t>
            </a:r>
            <a:r>
              <a:rPr lang="en" sz="1100" b="0" i="0" u="none" strike="noStrike" cap="none" dirty="0">
                <a:solidFill>
                  <a:schemeClr val="dk1"/>
                </a:solidFill>
                <a:latin typeface="Arial"/>
                <a:ea typeface="Arial"/>
                <a:cs typeface="Arial"/>
                <a:sym typeface="Arial"/>
              </a:rPr>
              <a:t>. La persona </a:t>
            </a:r>
            <a:r>
              <a:rPr lang="en" sz="1100" b="0" i="0" u="none" strike="noStrike" cap="none" dirty="0" err="1">
                <a:solidFill>
                  <a:schemeClr val="dk1"/>
                </a:solidFill>
                <a:latin typeface="Arial"/>
                <a:ea typeface="Arial"/>
                <a:cs typeface="Arial"/>
                <a:sym typeface="Arial"/>
              </a:rPr>
              <a:t>enferma</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debe</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aislarse</a:t>
            </a:r>
            <a:r>
              <a:rPr lang="en" sz="1100" b="0" i="0" u="none" strike="noStrike" cap="none" dirty="0">
                <a:solidFill>
                  <a:schemeClr val="dk1"/>
                </a:solidFill>
                <a:latin typeface="Arial"/>
                <a:ea typeface="Arial"/>
                <a:cs typeface="Arial"/>
                <a:sym typeface="Arial"/>
              </a:rPr>
              <a:t> de </a:t>
            </a:r>
            <a:r>
              <a:rPr lang="en" sz="1100" b="0" i="0" u="none" strike="noStrike" cap="none" dirty="0" err="1">
                <a:solidFill>
                  <a:schemeClr val="dk1"/>
                </a:solidFill>
                <a:latin typeface="Arial"/>
                <a:ea typeface="Arial"/>
                <a:cs typeface="Arial"/>
                <a:sym typeface="Arial"/>
              </a:rPr>
              <a:t>los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demás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en</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el</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hogar</a:t>
            </a:r>
            <a:r>
              <a:rPr lang="en" sz="1100" b="0" i="0" u="none" strike="noStrike" cap="none" dirty="0">
                <a:solidFill>
                  <a:schemeClr val="dk1"/>
                </a:solidFill>
                <a:latin typeface="Arial"/>
                <a:ea typeface="Arial"/>
                <a:cs typeface="Arial"/>
                <a:sym typeface="Arial"/>
              </a:rPr>
              <a:t>. </a:t>
            </a:r>
            <a:endParaRPr dirty="0"/>
          </a:p>
          <a:p>
            <a:pPr marL="457200" lvl="0" indent="-298450" algn="l" rtl="0">
              <a:lnSpc>
                <a:spcPct val="100000"/>
              </a:lnSpc>
              <a:spcBef>
                <a:spcPts val="0"/>
              </a:spcBef>
              <a:spcAft>
                <a:spcPts val="0"/>
              </a:spcAft>
              <a:buSzPts val="1100"/>
              <a:buChar char="●"/>
            </a:pPr>
            <a:r>
              <a:rPr lang="en" sz="1100" b="0" i="0" u="none" strike="noStrike" cap="none" dirty="0" err="1">
                <a:solidFill>
                  <a:schemeClr val="dk1"/>
                </a:solidFill>
                <a:latin typeface="Arial"/>
                <a:ea typeface="Arial"/>
                <a:cs typeface="Arial"/>
                <a:sym typeface="Arial"/>
              </a:rPr>
              <a:t>Espacios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cerrados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en</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público</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si</a:t>
            </a:r>
            <a:r>
              <a:rPr lang="en" sz="1100" b="0" i="0" u="none" strike="noStrike" cap="none" dirty="0">
                <a:solidFill>
                  <a:schemeClr val="dk1"/>
                </a:solidFill>
                <a:latin typeface="Arial"/>
                <a:ea typeface="Arial"/>
                <a:cs typeface="Arial"/>
                <a:sym typeface="Arial"/>
              </a:rPr>
              <a:t> no </a:t>
            </a:r>
            <a:r>
              <a:rPr lang="en" sz="1100" b="0" i="0" u="none" strike="noStrike" cap="none" dirty="0" err="1">
                <a:solidFill>
                  <a:schemeClr val="dk1"/>
                </a:solidFill>
                <a:latin typeface="Arial"/>
                <a:ea typeface="Arial"/>
                <a:cs typeface="Arial"/>
                <a:sym typeface="Arial"/>
              </a:rPr>
              <a:t>está</a:t>
            </a:r>
            <a:r>
              <a:rPr lang="en" sz="1100" b="0" i="0" u="none" strike="noStrike" cap="none" dirty="0">
                <a:solidFill>
                  <a:schemeClr val="dk1"/>
                </a:solidFill>
                <a:latin typeface="Arial"/>
                <a:ea typeface="Arial"/>
                <a:cs typeface="Arial"/>
                <a:sym typeface="Arial"/>
              </a:rPr>
              <a:t> al día con las </a:t>
            </a:r>
            <a:r>
              <a:rPr lang="en" sz="1100" b="0" i="0" u="none" strike="noStrike" cap="none" dirty="0" err="1">
                <a:solidFill>
                  <a:schemeClr val="dk1"/>
                </a:solidFill>
                <a:latin typeface="Arial"/>
                <a:ea typeface="Arial"/>
                <a:cs typeface="Arial"/>
                <a:sym typeface="Arial"/>
              </a:rPr>
              <a:t>vacunas</a:t>
            </a:r>
            <a:r>
              <a:rPr lang="en" sz="1100" b="0" i="0" u="none" strike="noStrike" cap="none" dirty="0">
                <a:solidFill>
                  <a:schemeClr val="dk1"/>
                </a:solidFill>
                <a:latin typeface="Arial"/>
                <a:ea typeface="Arial"/>
                <a:cs typeface="Arial"/>
                <a:sym typeface="Arial"/>
              </a:rPr>
              <a:t> contra </a:t>
            </a:r>
            <a:r>
              <a:rPr lang="en" sz="1100" b="0" i="0" u="none" strike="noStrike" cap="none" dirty="0" err="1">
                <a:solidFill>
                  <a:schemeClr val="dk1"/>
                </a:solidFill>
                <a:latin typeface="Arial"/>
                <a:ea typeface="Arial"/>
                <a:cs typeface="Arial"/>
                <a:sym typeface="Arial"/>
              </a:rPr>
              <a:t>el</a:t>
            </a:r>
            <a:r>
              <a:rPr lang="en" sz="1100" b="0" i="0" u="none" strike="noStrike" cap="none" dirty="0">
                <a:solidFill>
                  <a:schemeClr val="dk1"/>
                </a:solidFill>
                <a:latin typeface="Arial"/>
                <a:ea typeface="Arial"/>
                <a:cs typeface="Arial"/>
                <a:sym typeface="Arial"/>
              </a:rPr>
              <a:t> COVID, </a:t>
            </a:r>
            <a:r>
              <a:rPr lang="en" sz="1100" b="0" i="0" u="none" strike="noStrike" cap="none" dirty="0" err="1">
                <a:solidFill>
                  <a:schemeClr val="dk1"/>
                </a:solidFill>
                <a:latin typeface="Arial"/>
                <a:ea typeface="Arial"/>
                <a:cs typeface="Arial"/>
                <a:sym typeface="Arial"/>
              </a:rPr>
              <a:t>manténgase</a:t>
            </a:r>
            <a:r>
              <a:rPr lang="en" sz="1100" b="0" i="0" u="none" strike="noStrike" cap="none" dirty="0">
                <a:solidFill>
                  <a:schemeClr val="dk1"/>
                </a:solidFill>
                <a:latin typeface="Arial"/>
                <a:ea typeface="Arial"/>
                <a:cs typeface="Arial"/>
                <a:sym typeface="Arial"/>
              </a:rPr>
              <a:t> a </a:t>
            </a:r>
            <a:r>
              <a:rPr lang="en" sz="1100" b="0" i="0" u="none" strike="noStrike" cap="none" dirty="0" err="1">
                <a:solidFill>
                  <a:schemeClr val="dk1"/>
                </a:solidFill>
                <a:latin typeface="Arial"/>
                <a:ea typeface="Arial"/>
                <a:cs typeface="Arial"/>
                <a:sym typeface="Arial"/>
              </a:rPr>
              <a:t>una</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distancia</a:t>
            </a:r>
            <a:r>
              <a:rPr lang="en" sz="1100" b="0" i="0" u="none" strike="noStrike" cap="none" dirty="0">
                <a:solidFill>
                  <a:schemeClr val="dk1"/>
                </a:solidFill>
                <a:latin typeface="Arial"/>
                <a:ea typeface="Arial"/>
                <a:cs typeface="Arial"/>
                <a:sym typeface="Arial"/>
              </a:rPr>
              <a:t> de al </a:t>
            </a:r>
            <a:r>
              <a:rPr lang="en" sz="1100" b="0" i="0" u="none" strike="noStrike" cap="none" dirty="0" err="1">
                <a:solidFill>
                  <a:schemeClr val="dk1"/>
                </a:solidFill>
                <a:latin typeface="Arial"/>
                <a:ea typeface="Arial"/>
                <a:cs typeface="Arial"/>
                <a:sym typeface="Arial"/>
              </a:rPr>
              <a:t>menos</a:t>
            </a:r>
            <a:r>
              <a:rPr lang="en" sz="1100" b="0" i="0" u="none" strike="noStrike" cap="none" dirty="0">
                <a:solidFill>
                  <a:schemeClr val="dk1"/>
                </a:solidFill>
                <a:latin typeface="Arial"/>
                <a:ea typeface="Arial"/>
                <a:cs typeface="Arial"/>
                <a:sym typeface="Arial"/>
              </a:rPr>
              <a:t> 6 pies de </a:t>
            </a:r>
            <a:r>
              <a:rPr lang="en" sz="1100" b="0" i="0" u="none" strike="noStrike" cap="none" dirty="0" err="1">
                <a:solidFill>
                  <a:schemeClr val="dk1"/>
                </a:solidFill>
                <a:latin typeface="Arial"/>
                <a:ea typeface="Arial"/>
                <a:cs typeface="Arial"/>
                <a:sym typeface="Arial"/>
              </a:rPr>
              <a:t>otras</a:t>
            </a:r>
            <a:r>
              <a:rPr lang="en" sz="1100" b="0" i="0" u="none" strike="noStrike" cap="none" dirty="0">
                <a:solidFill>
                  <a:schemeClr val="dk1"/>
                </a:solidFill>
                <a:latin typeface="Arial"/>
                <a:ea typeface="Arial"/>
                <a:cs typeface="Arial"/>
                <a:sym typeface="Arial"/>
              </a:rPr>
              <a:t> personas, </a:t>
            </a:r>
            <a:r>
              <a:rPr lang="en" sz="1100" b="0" i="0" u="none" strike="noStrike" cap="none" dirty="0" err="1">
                <a:solidFill>
                  <a:schemeClr val="dk1"/>
                </a:solidFill>
                <a:latin typeface="Arial"/>
                <a:ea typeface="Arial"/>
                <a:cs typeface="Arial"/>
                <a:sym typeface="Arial"/>
              </a:rPr>
              <a:t>especialmente</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si</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tiene</a:t>
            </a:r>
            <a:r>
              <a:rPr lang="en" sz="1100" b="0" i="0" u="none" strike="noStrike" cap="none" dirty="0">
                <a:solidFill>
                  <a:schemeClr val="dk1"/>
                </a:solidFill>
                <a:latin typeface="Arial"/>
                <a:ea typeface="Arial"/>
                <a:cs typeface="Arial"/>
                <a:sym typeface="Arial"/>
              </a:rPr>
              <a:t> mayor </a:t>
            </a:r>
            <a:r>
              <a:rPr lang="en" sz="1100" b="0" i="0" u="none" strike="noStrike" cap="none" dirty="0" err="1">
                <a:solidFill>
                  <a:schemeClr val="dk1"/>
                </a:solidFill>
                <a:latin typeface="Arial"/>
                <a:ea typeface="Arial"/>
                <a:cs typeface="Arial"/>
                <a:sym typeface="Arial"/>
              </a:rPr>
              <a:t>riesgo</a:t>
            </a:r>
            <a:r>
              <a:rPr lang="en" sz="1100" b="0" i="0" u="none" strike="noStrike" cap="none" dirty="0">
                <a:solidFill>
                  <a:schemeClr val="dk1"/>
                </a:solidFill>
                <a:latin typeface="Arial"/>
                <a:ea typeface="Arial"/>
                <a:cs typeface="Arial"/>
                <a:sym typeface="Arial"/>
              </a:rPr>
              <a:t> de </a:t>
            </a:r>
            <a:r>
              <a:rPr lang="en" sz="1100" b="0" i="0" u="none" strike="noStrike" cap="none" dirty="0" err="1">
                <a:solidFill>
                  <a:schemeClr val="dk1"/>
                </a:solidFill>
                <a:latin typeface="Arial"/>
                <a:ea typeface="Arial"/>
                <a:cs typeface="Arial"/>
                <a:sym typeface="Arial"/>
              </a:rPr>
              <a:t>enfermarse</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gravemente</a:t>
            </a:r>
            <a:r>
              <a:rPr lang="en" sz="1100" b="0" i="0" u="none" strike="noStrike" cap="none" dirty="0">
                <a:solidFill>
                  <a:schemeClr val="dk1"/>
                </a:solidFill>
                <a:latin typeface="Arial"/>
                <a:ea typeface="Arial"/>
                <a:cs typeface="Arial"/>
                <a:sym typeface="Arial"/>
              </a:rPr>
              <a:t> a causa del COVID.</a:t>
            </a:r>
            <a:endParaRPr dirty="0"/>
          </a:p>
          <a:p>
            <a:pPr marL="457200" lvl="0" indent="-298450" algn="l" rtl="0">
              <a:lnSpc>
                <a:spcPct val="100000"/>
              </a:lnSpc>
              <a:spcBef>
                <a:spcPts val="0"/>
              </a:spcBef>
              <a:spcAft>
                <a:spcPts val="0"/>
              </a:spcAft>
              <a:buSzPts val="1100"/>
              <a:buChar char="●"/>
            </a:pPr>
            <a:r>
              <a:rPr lang="en" sz="1100" b="0" i="0" u="none" strike="noStrike" cap="none" dirty="0">
                <a:solidFill>
                  <a:schemeClr val="dk1"/>
                </a:solidFill>
                <a:latin typeface="Arial"/>
                <a:ea typeface="Arial"/>
                <a:cs typeface="Arial"/>
                <a:sym typeface="Arial"/>
              </a:rPr>
              <a:t>Es </a:t>
            </a:r>
            <a:r>
              <a:rPr lang="en" sz="1100" b="0" i="0" u="none" strike="noStrike" cap="none" dirty="0" err="1">
                <a:solidFill>
                  <a:schemeClr val="dk1"/>
                </a:solidFill>
                <a:latin typeface="Arial"/>
                <a:ea typeface="Arial"/>
                <a:cs typeface="Arial"/>
                <a:sym typeface="Arial"/>
              </a:rPr>
              <a:t>recomendable</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evitar</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los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grupos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grandes</a:t>
            </a:r>
            <a:r>
              <a:rPr lang="en" sz="1100" b="0" i="0" u="none" strike="noStrike" cap="none" dirty="0">
                <a:solidFill>
                  <a:schemeClr val="dk1"/>
                </a:solidFill>
                <a:latin typeface="Arial"/>
                <a:ea typeface="Arial"/>
                <a:cs typeface="Arial"/>
                <a:sym typeface="Arial"/>
              </a:rPr>
              <a:t> de personas y </a:t>
            </a:r>
            <a:r>
              <a:rPr lang="en" sz="1100" b="0" i="0" u="none" strike="noStrike" cap="none" dirty="0" err="1">
                <a:solidFill>
                  <a:schemeClr val="dk1"/>
                </a:solidFill>
                <a:latin typeface="Arial"/>
                <a:ea typeface="Arial"/>
                <a:cs typeface="Arial"/>
                <a:sym typeface="Arial"/>
              </a:rPr>
              <a:t>los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lugares</a:t>
            </a:r>
            <a:r>
              <a:rPr lang="en" sz="1100" b="0" i="0" u="none" strike="noStrike" cap="none" dirty="0">
                <a:solidFill>
                  <a:schemeClr val="dk1"/>
                </a:solidFill>
                <a:latin typeface="Arial"/>
                <a:ea typeface="Arial"/>
                <a:cs typeface="Arial"/>
                <a:sym typeface="Arial"/>
              </a:rPr>
              <a:t> con </a:t>
            </a:r>
            <a:r>
              <a:rPr lang="en" sz="1100" b="0" i="0" u="none" strike="noStrike" cap="none" dirty="0" err="1">
                <a:solidFill>
                  <a:schemeClr val="dk1"/>
                </a:solidFill>
                <a:latin typeface="Arial"/>
                <a:ea typeface="Arial"/>
                <a:cs typeface="Arial"/>
                <a:sym typeface="Arial"/>
              </a:rPr>
              <a:t>poca</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ventilación</a:t>
            </a:r>
            <a:r>
              <a:rPr lang="en" sz="1100" b="0" i="0" u="none" strike="noStrike" cap="none" dirty="0">
                <a:solidFill>
                  <a:schemeClr val="dk1"/>
                </a:solidFill>
                <a:latin typeface="Arial"/>
                <a:ea typeface="Arial"/>
                <a:cs typeface="Arial"/>
                <a:sym typeface="Arial"/>
              </a:rPr>
              <a:t>.</a:t>
            </a:r>
            <a:endParaRPr dirty="0"/>
          </a:p>
          <a:p>
            <a:pPr marL="158750" lvl="0" indent="0" algn="l" rtl="0">
              <a:lnSpc>
                <a:spcPct val="100000"/>
              </a:lnSpc>
              <a:spcBef>
                <a:spcPts val="0"/>
              </a:spcBef>
              <a:spcAft>
                <a:spcPts val="0"/>
              </a:spcAft>
              <a:buSzPts val="1100"/>
              <a:buNone/>
            </a:pPr>
            <a:r>
              <a:rPr lang="en" sz="1100" b="1" i="0" u="none" strike="noStrike" cap="none" dirty="0">
                <a:solidFill>
                  <a:schemeClr val="dk1"/>
                </a:solidFill>
                <a:latin typeface="Arial"/>
                <a:ea typeface="Arial"/>
                <a:cs typeface="Arial"/>
                <a:sym typeface="Arial"/>
              </a:rPr>
              <a:t> </a:t>
            </a:r>
            <a:endParaRPr sz="1100" b="0" i="0" u="none" strike="noStrike" cap="none" dirty="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chemeClr val="dk1"/>
                </a:solidFill>
                <a:latin typeface="Arial"/>
                <a:ea typeface="Arial"/>
                <a:cs typeface="Arial"/>
                <a:sym typeface="Arial"/>
              </a:rPr>
              <a:t>El </a:t>
            </a:r>
            <a:r>
              <a:rPr lang="en" sz="1100" b="1" i="0" u="none" strike="noStrike" cap="none" dirty="0" err="1">
                <a:solidFill>
                  <a:schemeClr val="dk1"/>
                </a:solidFill>
                <a:latin typeface="Arial"/>
                <a:ea typeface="Arial"/>
                <a:cs typeface="Arial"/>
                <a:sym typeface="Arial"/>
              </a:rPr>
              <a:t>lavado</a:t>
            </a:r>
            <a:r>
              <a:rPr lang="en" sz="1100" b="1" i="0" u="none" strike="noStrike" cap="none" dirty="0">
                <a:solidFill>
                  <a:schemeClr val="dk1"/>
                </a:solidFill>
                <a:latin typeface="Arial"/>
                <a:ea typeface="Arial"/>
                <a:cs typeface="Arial"/>
                <a:sym typeface="Arial"/>
              </a:rPr>
              <a:t> </a:t>
            </a:r>
            <a:r>
              <a:rPr lang="en" sz="1100" b="1" i="0" u="none" strike="noStrike" cap="none" dirty="0" err="1">
                <a:solidFill>
                  <a:schemeClr val="dk1"/>
                </a:solidFill>
                <a:latin typeface="Arial"/>
                <a:ea typeface="Arial"/>
                <a:cs typeface="Arial"/>
                <a:sym typeface="Arial"/>
              </a:rPr>
              <a:t>constante</a:t>
            </a:r>
            <a:r>
              <a:rPr lang="en" sz="1100" b="1" i="0" u="none" strike="noStrike" cap="none" dirty="0">
                <a:solidFill>
                  <a:schemeClr val="dk1"/>
                </a:solidFill>
                <a:latin typeface="Arial"/>
                <a:ea typeface="Arial"/>
                <a:cs typeface="Arial"/>
                <a:sym typeface="Arial"/>
              </a:rPr>
              <a:t> de manos con </a:t>
            </a:r>
            <a:r>
              <a:rPr lang="en" sz="1100" b="1" i="0" u="none" strike="noStrike" cap="none" dirty="0" err="1">
                <a:solidFill>
                  <a:schemeClr val="dk1"/>
                </a:solidFill>
                <a:latin typeface="Arial"/>
                <a:ea typeface="Arial"/>
                <a:cs typeface="Arial"/>
                <a:sym typeface="Arial"/>
              </a:rPr>
              <a:t>agua</a:t>
            </a:r>
            <a:r>
              <a:rPr lang="en" sz="1100" b="1" i="0" u="none" strike="noStrike" cap="none" dirty="0">
                <a:solidFill>
                  <a:schemeClr val="dk1"/>
                </a:solidFill>
                <a:latin typeface="Arial"/>
                <a:ea typeface="Arial"/>
                <a:cs typeface="Arial"/>
                <a:sym typeface="Arial"/>
              </a:rPr>
              <a:t> y </a:t>
            </a:r>
            <a:r>
              <a:rPr lang="en" sz="1100" b="1" i="0" u="none" strike="noStrike" cap="none" dirty="0" err="1">
                <a:solidFill>
                  <a:schemeClr val="dk1"/>
                </a:solidFill>
                <a:latin typeface="Arial"/>
                <a:ea typeface="Arial"/>
                <a:cs typeface="Arial"/>
                <a:sym typeface="Arial"/>
              </a:rPr>
              <a:t>jabón</a:t>
            </a:r>
            <a:r>
              <a:rPr lang="en" sz="1100" b="1" i="0" u="none" strike="noStrike" cap="none" dirty="0">
                <a:solidFill>
                  <a:schemeClr val="dk1"/>
                </a:solidFill>
                <a:latin typeface="Arial"/>
                <a:ea typeface="Arial"/>
                <a:cs typeface="Arial"/>
                <a:sym typeface="Arial"/>
              </a:rPr>
              <a:t>: </a:t>
            </a:r>
            <a:endParaRPr sz="1100" b="0" i="0" u="none" strike="noStrike" cap="none" dirty="0">
              <a:solidFill>
                <a:schemeClr val="dk1"/>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dirty="0">
                <a:solidFill>
                  <a:schemeClr val="dk1"/>
                </a:solidFill>
                <a:latin typeface="Arial"/>
                <a:ea typeface="Arial"/>
                <a:cs typeface="Arial"/>
                <a:sym typeface="Arial"/>
              </a:rPr>
              <a:t>Los </a:t>
            </a:r>
            <a:r>
              <a:rPr lang="en" sz="1100" b="0" i="0" u="none" strike="noStrike" cap="none" dirty="0" err="1">
                <a:solidFill>
                  <a:schemeClr val="dk1"/>
                </a:solidFill>
                <a:latin typeface="Arial"/>
                <a:ea typeface="Arial"/>
                <a:cs typeface="Arial"/>
                <a:sym typeface="Arial"/>
              </a:rPr>
              <a:t>niños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deben</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lavarse</a:t>
            </a:r>
            <a:r>
              <a:rPr lang="en" sz="1100" b="0" i="0" u="none" strike="noStrike" cap="none" dirty="0">
                <a:solidFill>
                  <a:schemeClr val="dk1"/>
                </a:solidFill>
                <a:latin typeface="Arial"/>
                <a:ea typeface="Arial"/>
                <a:cs typeface="Arial"/>
                <a:sym typeface="Arial"/>
              </a:rPr>
              <a:t> las manos </a:t>
            </a:r>
            <a:r>
              <a:rPr lang="en" sz="1100" b="0" i="0" u="none" strike="noStrike" cap="none" dirty="0" err="1">
                <a:solidFill>
                  <a:schemeClr val="dk1"/>
                </a:solidFill>
                <a:latin typeface="Arial"/>
                <a:ea typeface="Arial"/>
                <a:cs typeface="Arial"/>
                <a:sym typeface="Arial"/>
              </a:rPr>
              <a:t>durante</a:t>
            </a:r>
            <a:r>
              <a:rPr lang="en" sz="1100" b="0" i="0" u="none" strike="noStrike" cap="none" dirty="0">
                <a:solidFill>
                  <a:schemeClr val="dk1"/>
                </a:solidFill>
                <a:latin typeface="Arial"/>
                <a:ea typeface="Arial"/>
                <a:cs typeface="Arial"/>
                <a:sym typeface="Arial"/>
              </a:rPr>
              <a:t> al </a:t>
            </a:r>
            <a:r>
              <a:rPr lang="en" sz="1100" b="0" i="0" u="none" strike="noStrike" cap="none" dirty="0" err="1">
                <a:solidFill>
                  <a:schemeClr val="dk1"/>
                </a:solidFill>
                <a:latin typeface="Arial"/>
                <a:ea typeface="Arial"/>
                <a:cs typeface="Arial"/>
                <a:sym typeface="Arial"/>
              </a:rPr>
              <a:t>menos</a:t>
            </a:r>
            <a:r>
              <a:rPr lang="en" sz="1100" b="0" i="0" u="none" strike="noStrike" cap="none" dirty="0">
                <a:solidFill>
                  <a:schemeClr val="dk1"/>
                </a:solidFill>
                <a:latin typeface="Arial"/>
                <a:ea typeface="Arial"/>
                <a:cs typeface="Arial"/>
                <a:sym typeface="Arial"/>
              </a:rPr>
              <a:t> 20 </a:t>
            </a:r>
            <a:r>
              <a:rPr lang="en" sz="1100" b="0" i="0" u="none" strike="noStrike" cap="none" dirty="0" err="1">
                <a:solidFill>
                  <a:schemeClr val="dk1"/>
                </a:solidFill>
                <a:latin typeface="Arial"/>
                <a:ea typeface="Arial"/>
                <a:cs typeface="Arial"/>
                <a:sym typeface="Arial"/>
              </a:rPr>
              <a:t>segundos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especialmente</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después</a:t>
            </a:r>
            <a:r>
              <a:rPr lang="en" sz="1100" b="0" i="0" u="none" strike="noStrike" cap="none" dirty="0">
                <a:solidFill>
                  <a:schemeClr val="dk1"/>
                </a:solidFill>
                <a:latin typeface="Arial"/>
                <a:ea typeface="Arial"/>
                <a:cs typeface="Arial"/>
                <a:sym typeface="Arial"/>
              </a:rPr>
              <a:t> de </a:t>
            </a:r>
            <a:r>
              <a:rPr lang="en" sz="1100" b="0" i="0" u="none" strike="noStrike" cap="none" dirty="0" err="1">
                <a:solidFill>
                  <a:schemeClr val="dk1"/>
                </a:solidFill>
                <a:latin typeface="Arial"/>
                <a:ea typeface="Arial"/>
                <a:cs typeface="Arial"/>
                <a:sym typeface="Arial"/>
              </a:rPr>
              <a:t>haber</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estado</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en</a:t>
            </a:r>
            <a:r>
              <a:rPr lang="en" sz="1100" b="0" i="0" u="none" strike="noStrike" cap="none" dirty="0">
                <a:solidFill>
                  <a:schemeClr val="dk1"/>
                </a:solidFill>
                <a:latin typeface="Arial"/>
                <a:ea typeface="Arial"/>
                <a:cs typeface="Arial"/>
                <a:sym typeface="Arial"/>
              </a:rPr>
              <a:t> un </a:t>
            </a:r>
            <a:r>
              <a:rPr lang="en" sz="1100" b="0" i="0" u="none" strike="noStrike" cap="none" dirty="0" err="1">
                <a:solidFill>
                  <a:schemeClr val="dk1"/>
                </a:solidFill>
                <a:latin typeface="Arial"/>
                <a:ea typeface="Arial"/>
                <a:cs typeface="Arial"/>
                <a:sym typeface="Arial"/>
              </a:rPr>
              <a:t>lugar</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público</a:t>
            </a:r>
            <a:r>
              <a:rPr lang="en" sz="1100" b="0" i="0" u="none" strike="noStrike" cap="none" dirty="0">
                <a:solidFill>
                  <a:schemeClr val="dk1"/>
                </a:solidFill>
                <a:latin typeface="Arial"/>
                <a:ea typeface="Arial"/>
                <a:cs typeface="Arial"/>
                <a:sym typeface="Arial"/>
              </a:rPr>
              <a:t> o </a:t>
            </a:r>
            <a:r>
              <a:rPr lang="en" sz="1100" b="0" i="0" u="none" strike="noStrike" cap="none" dirty="0" err="1">
                <a:solidFill>
                  <a:schemeClr val="dk1"/>
                </a:solidFill>
                <a:latin typeface="Arial"/>
                <a:ea typeface="Arial"/>
                <a:cs typeface="Arial"/>
                <a:sym typeface="Arial"/>
              </a:rPr>
              <a:t>después</a:t>
            </a:r>
            <a:r>
              <a:rPr lang="en" sz="1100" b="0" i="0" u="none" strike="noStrike" cap="none" dirty="0">
                <a:solidFill>
                  <a:schemeClr val="dk1"/>
                </a:solidFill>
                <a:latin typeface="Arial"/>
                <a:ea typeface="Arial"/>
                <a:cs typeface="Arial"/>
                <a:sym typeface="Arial"/>
              </a:rPr>
              <a:t> de </a:t>
            </a:r>
            <a:r>
              <a:rPr lang="en" sz="1100" b="0" i="0" u="none" strike="noStrike" cap="none" dirty="0" err="1">
                <a:solidFill>
                  <a:schemeClr val="dk1"/>
                </a:solidFill>
                <a:latin typeface="Arial"/>
                <a:ea typeface="Arial"/>
                <a:cs typeface="Arial"/>
                <a:sym typeface="Arial"/>
              </a:rPr>
              <a:t>sonarse</a:t>
            </a:r>
            <a:r>
              <a:rPr lang="en" sz="1100" b="0" i="0" u="none" strike="noStrike" cap="none" dirty="0">
                <a:solidFill>
                  <a:schemeClr val="dk1"/>
                </a:solidFill>
                <a:latin typeface="Arial"/>
                <a:ea typeface="Arial"/>
                <a:cs typeface="Arial"/>
                <a:sym typeface="Arial"/>
              </a:rPr>
              <a:t> la </a:t>
            </a:r>
            <a:r>
              <a:rPr lang="en" sz="1100" b="0" i="0" u="none" strike="noStrike" cap="none" dirty="0" err="1">
                <a:solidFill>
                  <a:schemeClr val="dk1"/>
                </a:solidFill>
                <a:latin typeface="Arial"/>
                <a:ea typeface="Arial"/>
                <a:cs typeface="Arial"/>
                <a:sym typeface="Arial"/>
              </a:rPr>
              <a:t>nariz</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toser</a:t>
            </a:r>
            <a:r>
              <a:rPr lang="en" sz="1100" b="0" i="0" u="none" strike="noStrike" cap="none" dirty="0">
                <a:solidFill>
                  <a:schemeClr val="dk1"/>
                </a:solidFill>
                <a:latin typeface="Arial"/>
                <a:ea typeface="Arial"/>
                <a:cs typeface="Arial"/>
                <a:sym typeface="Arial"/>
              </a:rPr>
              <a:t> o </a:t>
            </a:r>
            <a:r>
              <a:rPr lang="en" sz="1100" b="0" i="0" u="none" strike="noStrike" cap="none" dirty="0" err="1">
                <a:solidFill>
                  <a:schemeClr val="dk1"/>
                </a:solidFill>
                <a:latin typeface="Arial"/>
                <a:ea typeface="Arial"/>
                <a:cs typeface="Arial"/>
                <a:sym typeface="Arial"/>
              </a:rPr>
              <a:t>estornudar</a:t>
            </a:r>
            <a:r>
              <a:rPr lang="en" sz="1100" b="0" i="0" u="none" strike="noStrike" cap="none" dirty="0">
                <a:solidFill>
                  <a:schemeClr val="dk1"/>
                </a:solidFill>
                <a:latin typeface="Arial"/>
                <a:ea typeface="Arial"/>
                <a:cs typeface="Arial"/>
                <a:sym typeface="Arial"/>
              </a:rPr>
              <a:t>. </a:t>
            </a:r>
            <a:endParaRPr dirty="0"/>
          </a:p>
          <a:p>
            <a:pPr marL="457200" lvl="0" indent="-298450" algn="l" rtl="0">
              <a:lnSpc>
                <a:spcPct val="100000"/>
              </a:lnSpc>
              <a:spcBef>
                <a:spcPts val="0"/>
              </a:spcBef>
              <a:spcAft>
                <a:spcPts val="0"/>
              </a:spcAft>
              <a:buSzPts val="1100"/>
              <a:buChar char="●"/>
            </a:pPr>
            <a:r>
              <a:rPr lang="en" sz="1100" b="0" i="0" u="none" strike="noStrike" cap="none" dirty="0">
                <a:solidFill>
                  <a:schemeClr val="dk1"/>
                </a:solidFill>
                <a:latin typeface="Arial"/>
                <a:ea typeface="Arial"/>
                <a:cs typeface="Arial"/>
                <a:sym typeface="Arial"/>
              </a:rPr>
              <a:t>Si no </a:t>
            </a:r>
            <a:r>
              <a:rPr lang="en" sz="1100" b="0" i="0" u="none" strike="noStrike" cap="none" dirty="0" err="1">
                <a:solidFill>
                  <a:schemeClr val="dk1"/>
                </a:solidFill>
                <a:latin typeface="Arial"/>
                <a:ea typeface="Arial"/>
                <a:cs typeface="Arial"/>
                <a:sym typeface="Arial"/>
              </a:rPr>
              <a:t>disponen</a:t>
            </a:r>
            <a:r>
              <a:rPr lang="en" sz="1100" b="0" i="0" u="none" strike="noStrike" cap="none" dirty="0">
                <a:solidFill>
                  <a:schemeClr val="dk1"/>
                </a:solidFill>
                <a:latin typeface="Arial"/>
                <a:ea typeface="Arial"/>
                <a:cs typeface="Arial"/>
                <a:sym typeface="Arial"/>
              </a:rPr>
              <a:t> de </a:t>
            </a:r>
            <a:r>
              <a:rPr lang="en" sz="1100" b="0" i="0" u="none" strike="noStrike" cap="none" dirty="0" err="1">
                <a:solidFill>
                  <a:schemeClr val="dk1"/>
                </a:solidFill>
                <a:latin typeface="Arial"/>
                <a:ea typeface="Arial"/>
                <a:cs typeface="Arial"/>
                <a:sym typeface="Arial"/>
              </a:rPr>
              <a:t>agua</a:t>
            </a:r>
            <a:r>
              <a:rPr lang="en" sz="1100" b="0" i="0" u="none" strike="noStrike" cap="none" dirty="0">
                <a:solidFill>
                  <a:schemeClr val="dk1"/>
                </a:solidFill>
                <a:latin typeface="Arial"/>
                <a:ea typeface="Arial"/>
                <a:cs typeface="Arial"/>
                <a:sym typeface="Arial"/>
              </a:rPr>
              <a:t> y </a:t>
            </a:r>
            <a:r>
              <a:rPr lang="en" sz="1100" b="0" i="0" u="none" strike="noStrike" cap="none" dirty="0" err="1">
                <a:solidFill>
                  <a:schemeClr val="dk1"/>
                </a:solidFill>
                <a:latin typeface="Arial"/>
                <a:ea typeface="Arial"/>
                <a:cs typeface="Arial"/>
                <a:sym typeface="Arial"/>
              </a:rPr>
              <a:t>jabón</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deben</a:t>
            </a:r>
            <a:r>
              <a:rPr lang="en" sz="1100" b="0" i="0" u="none" strike="noStrike" cap="none" dirty="0">
                <a:solidFill>
                  <a:schemeClr val="dk1"/>
                </a:solidFill>
                <a:latin typeface="Arial"/>
                <a:ea typeface="Arial"/>
                <a:cs typeface="Arial"/>
                <a:sym typeface="Arial"/>
              </a:rPr>
              <a:t> usar un </a:t>
            </a:r>
            <a:r>
              <a:rPr lang="en" sz="1100" b="0" i="0" u="none" strike="noStrike" cap="none" dirty="0" err="1">
                <a:solidFill>
                  <a:schemeClr val="dk1"/>
                </a:solidFill>
                <a:latin typeface="Arial"/>
                <a:ea typeface="Arial"/>
                <a:cs typeface="Arial"/>
                <a:sym typeface="Arial"/>
              </a:rPr>
              <a:t>desinfectante</a:t>
            </a:r>
            <a:r>
              <a:rPr lang="en" sz="1100" b="0" i="0" u="none" strike="noStrike" cap="none" dirty="0">
                <a:solidFill>
                  <a:schemeClr val="dk1"/>
                </a:solidFill>
                <a:latin typeface="Arial"/>
                <a:ea typeface="Arial"/>
                <a:cs typeface="Arial"/>
                <a:sym typeface="Arial"/>
              </a:rPr>
              <a:t> de manos que </a:t>
            </a:r>
            <a:r>
              <a:rPr lang="en" sz="1100" b="0" i="0" u="none" strike="noStrike" cap="none" dirty="0" err="1">
                <a:solidFill>
                  <a:schemeClr val="dk1"/>
                </a:solidFill>
                <a:latin typeface="Arial"/>
                <a:ea typeface="Arial"/>
                <a:cs typeface="Arial"/>
                <a:sym typeface="Arial"/>
              </a:rPr>
              <a:t>contenga</a:t>
            </a:r>
            <a:r>
              <a:rPr lang="en" sz="1100" b="0" i="0" u="none" strike="noStrike" cap="none" dirty="0">
                <a:solidFill>
                  <a:schemeClr val="dk1"/>
                </a:solidFill>
                <a:latin typeface="Arial"/>
                <a:ea typeface="Arial"/>
                <a:cs typeface="Arial"/>
                <a:sym typeface="Arial"/>
              </a:rPr>
              <a:t> al </a:t>
            </a:r>
            <a:r>
              <a:rPr lang="en" sz="1100" b="0" i="0" u="none" strike="noStrike" cap="none" dirty="0" err="1">
                <a:solidFill>
                  <a:schemeClr val="dk1"/>
                </a:solidFill>
                <a:latin typeface="Arial"/>
                <a:ea typeface="Arial"/>
                <a:cs typeface="Arial"/>
                <a:sym typeface="Arial"/>
              </a:rPr>
              <a:t>menos</a:t>
            </a:r>
            <a:r>
              <a:rPr lang="en" sz="1100" b="0" i="0" u="none" strike="noStrike" cap="none" dirty="0">
                <a:solidFill>
                  <a:schemeClr val="dk1"/>
                </a:solidFill>
                <a:latin typeface="Arial"/>
                <a:ea typeface="Arial"/>
                <a:cs typeface="Arial"/>
                <a:sym typeface="Arial"/>
              </a:rPr>
              <a:t> un 60% de alcohol.</a:t>
            </a:r>
            <a:endParaRPr dirty="0"/>
          </a:p>
          <a:p>
            <a:pPr marL="457200" lvl="0" indent="-228600" algn="l" rtl="0">
              <a:lnSpc>
                <a:spcPct val="100000"/>
              </a:lnSpc>
              <a:spcBef>
                <a:spcPts val="0"/>
              </a:spcBef>
              <a:spcAft>
                <a:spcPts val="0"/>
              </a:spcAft>
              <a:buSzPts val="1100"/>
              <a:buNone/>
            </a:pP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Fuentes de </a:t>
            </a:r>
            <a:r>
              <a:rPr lang="en" sz="1100" b="1" i="0" u="none" strike="noStrike" cap="none" dirty="0" err="1">
                <a:solidFill>
                  <a:srgbClr val="000000"/>
                </a:solidFill>
                <a:latin typeface="Arial"/>
                <a:ea typeface="Arial"/>
                <a:cs typeface="Arial"/>
                <a:sym typeface="Arial"/>
              </a:rPr>
              <a:t>información</a:t>
            </a:r>
            <a:r>
              <a:rPr lang="en" sz="1100" b="1"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sng" strike="noStrike" cap="non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https://juntossipodemos.hhs.gov/mantengase-al-menos-6-pies-2-metros-de-distancia-de-sus-companeros-de-trabajo</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0" i="0" u="sng" strike="noStrike" cap="none" dirty="0">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https://espanol.cdc.gov/coronavirus/2019-ncov/vaccines/index.html</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0" i="0" u="sng" strike="noStrike" cap="none" dirty="0">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https://espanol.cdc.gov/coronavirus/2019-ncov/if-you-are-sick/steps-when-sick.html</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0" i="0" u="sng" strike="noStrike" cap="none" dirty="0">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https://espanol.cdc.gov/coronavirus/2019-ncov/if-you-are-sick/index.html</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0" i="0" u="sng" strike="noStrike" cap="none" dirty="0">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https://espanol.cdc.gov/coronavirus/2019-ncov/vaccines/stay-up-to-date.html</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0" i="0" u="sng" strike="noStrike" cap="none" dirty="0">
                <a:solidFill>
                  <a:srgbClr val="000000"/>
                </a:solidFill>
                <a:latin typeface="Arial"/>
                <a:ea typeface="Arial"/>
                <a:cs typeface="Arial"/>
                <a:sym typeface="Arial"/>
              </a:rPr>
              <a:t>https://</a:t>
            </a:r>
            <a:r>
              <a:rPr lang="en" sz="1100" b="0" i="0" u="sng" strike="noStrike" cap="none" dirty="0" err="1">
                <a:solidFill>
                  <a:srgbClr val="000000"/>
                </a:solidFill>
                <a:latin typeface="Arial"/>
                <a:ea typeface="Arial"/>
                <a:cs typeface="Arial"/>
                <a:sym typeface="Arial"/>
              </a:rPr>
              <a:t>espanol.cdc.gov</a:t>
            </a:r>
            <a:r>
              <a:rPr lang="en" sz="1100" b="0" i="0" u="sng" strike="noStrike" cap="none" dirty="0">
                <a:solidFill>
                  <a:srgbClr val="000000"/>
                </a:solidFill>
                <a:latin typeface="Arial"/>
                <a:ea typeface="Arial"/>
                <a:cs typeface="Arial"/>
                <a:sym typeface="Arial"/>
              </a:rPr>
              <a:t>/coronavirus/2019-ncov/prevent-getting-sick/</a:t>
            </a:r>
            <a:r>
              <a:rPr lang="en" sz="1100" b="0" i="0" u="sng" strike="noStrike" cap="none" dirty="0" err="1">
                <a:solidFill>
                  <a:srgbClr val="000000"/>
                </a:solidFill>
                <a:latin typeface="Arial"/>
                <a:ea typeface="Arial"/>
                <a:cs typeface="Arial"/>
                <a:sym typeface="Arial"/>
              </a:rPr>
              <a:t>prevention.html</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1" i="0" u="none" strike="noStrike" cap="none" dirty="0" err="1">
                <a:solidFill>
                  <a:srgbClr val="000000"/>
                </a:solidFill>
                <a:latin typeface="Arial"/>
                <a:ea typeface="Arial"/>
                <a:cs typeface="Arial"/>
                <a:sym typeface="Arial"/>
              </a:rPr>
              <a:t>Pregunta</a:t>
            </a:r>
            <a:r>
              <a:rPr lang="en" sz="1100" b="1" i="0" u="none" strike="noStrike" cap="none" dirty="0">
                <a:solidFill>
                  <a:srgbClr val="000000"/>
                </a:solidFill>
                <a:latin typeface="Arial"/>
                <a:ea typeface="Arial"/>
                <a:cs typeface="Arial"/>
                <a:sym typeface="Arial"/>
              </a:rPr>
              <a:t> al </a:t>
            </a:r>
            <a:r>
              <a:rPr lang="en" sz="1100" b="1" i="0" u="none" strike="noStrike" cap="none" dirty="0" err="1">
                <a:solidFill>
                  <a:srgbClr val="000000"/>
                </a:solidFill>
                <a:latin typeface="Arial"/>
                <a:ea typeface="Arial"/>
                <a:cs typeface="Arial"/>
                <a:sym typeface="Arial"/>
              </a:rPr>
              <a:t>público</a:t>
            </a:r>
            <a:r>
              <a:rPr lang="en" sz="1100" b="1" i="0" u="none" strike="noStrike" cap="none" dirty="0">
                <a:solidFill>
                  <a:srgbClr val="000000"/>
                </a:solidFill>
                <a:latin typeface="Arial"/>
                <a:ea typeface="Arial"/>
                <a:cs typeface="Arial"/>
                <a:sym typeface="Arial"/>
              </a:rPr>
              <a:t>: ¿Por </a:t>
            </a:r>
            <a:r>
              <a:rPr lang="en" sz="1100" b="1" i="0" u="none" strike="noStrike" cap="none" dirty="0" err="1">
                <a:solidFill>
                  <a:srgbClr val="000000"/>
                </a:solidFill>
                <a:latin typeface="Arial"/>
                <a:ea typeface="Arial"/>
                <a:cs typeface="Arial"/>
                <a:sym typeface="Arial"/>
              </a:rPr>
              <a:t>qué</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creen</a:t>
            </a:r>
            <a:r>
              <a:rPr lang="en" sz="1100" b="1" i="0" u="none" strike="noStrike" cap="none" dirty="0">
                <a:solidFill>
                  <a:srgbClr val="000000"/>
                </a:solidFill>
                <a:latin typeface="Arial"/>
                <a:ea typeface="Arial"/>
                <a:cs typeface="Arial"/>
                <a:sym typeface="Arial"/>
              </a:rPr>
              <a:t> que las </a:t>
            </a:r>
            <a:r>
              <a:rPr lang="en" sz="1100" b="1" i="0" u="none" strike="noStrike" cap="none" dirty="0" err="1">
                <a:solidFill>
                  <a:srgbClr val="000000"/>
                </a:solidFill>
                <a:latin typeface="Arial"/>
                <a:ea typeface="Arial"/>
                <a:cs typeface="Arial"/>
                <a:sym typeface="Arial"/>
              </a:rPr>
              <a:t>vacunas</a:t>
            </a:r>
            <a:r>
              <a:rPr lang="en" sz="1100" b="1" i="0" u="none" strike="noStrike" cap="none" dirty="0">
                <a:solidFill>
                  <a:srgbClr val="000000"/>
                </a:solidFill>
                <a:latin typeface="Arial"/>
                <a:ea typeface="Arial"/>
                <a:cs typeface="Arial"/>
                <a:sym typeface="Arial"/>
              </a:rPr>
              <a:t> contra </a:t>
            </a:r>
            <a:r>
              <a:rPr lang="en" sz="1100" b="1" i="0" u="none" strike="noStrike" cap="none" dirty="0" err="1">
                <a:solidFill>
                  <a:srgbClr val="000000"/>
                </a:solidFill>
                <a:latin typeface="Arial"/>
                <a:ea typeface="Arial"/>
                <a:cs typeface="Arial"/>
                <a:sym typeface="Arial"/>
              </a:rPr>
              <a:t>el</a:t>
            </a:r>
            <a:r>
              <a:rPr lang="en" sz="1100" b="1" i="0" u="none" strike="noStrike" cap="none" dirty="0">
                <a:solidFill>
                  <a:srgbClr val="000000"/>
                </a:solidFill>
                <a:latin typeface="Arial"/>
                <a:ea typeface="Arial"/>
                <a:cs typeface="Arial"/>
                <a:sym typeface="Arial"/>
              </a:rPr>
              <a:t> COVID para </a:t>
            </a:r>
            <a:r>
              <a:rPr lang="en" sz="1100" b="1" i="0" u="none" strike="noStrike" cap="none" dirty="0" err="1">
                <a:solidFill>
                  <a:srgbClr val="000000"/>
                </a:solidFill>
                <a:latin typeface="Arial"/>
                <a:ea typeface="Arial"/>
                <a:cs typeface="Arial"/>
                <a:sym typeface="Arial"/>
              </a:rPr>
              <a:t>niños</a:t>
            </a:r>
            <a:r>
              <a:rPr lang="en" sz="1100" b="1" i="0" u="none" strike="noStrike" cap="none" dirty="0">
                <a:solidFill>
                  <a:srgbClr val="000000"/>
                </a:solidFill>
                <a:latin typeface="Arial"/>
                <a:ea typeface="Arial"/>
                <a:cs typeface="Arial"/>
                <a:sym typeface="Arial"/>
              </a:rPr>
              <a:t> son tan </a:t>
            </a:r>
            <a:r>
              <a:rPr lang="en" sz="1100" b="1" i="0" u="none" strike="noStrike" cap="none" dirty="0" err="1">
                <a:solidFill>
                  <a:srgbClr val="000000"/>
                </a:solidFill>
                <a:latin typeface="Arial"/>
                <a:ea typeface="Arial"/>
                <a:cs typeface="Arial"/>
                <a:sym typeface="Arial"/>
              </a:rPr>
              <a:t>importantes</a:t>
            </a:r>
            <a:r>
              <a:rPr lang="en" sz="1100" b="1"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1"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 </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err="1">
                <a:solidFill>
                  <a:srgbClr val="000000"/>
                </a:solidFill>
                <a:latin typeface="Arial"/>
                <a:ea typeface="Arial"/>
                <a:cs typeface="Arial"/>
                <a:sym typeface="Arial"/>
              </a:rPr>
              <a:t>Importancia</a:t>
            </a:r>
            <a:r>
              <a:rPr lang="en" sz="1100" b="1" i="0" u="none" strike="noStrike" cap="none" dirty="0">
                <a:solidFill>
                  <a:srgbClr val="000000"/>
                </a:solidFill>
                <a:latin typeface="Arial"/>
                <a:ea typeface="Arial"/>
                <a:cs typeface="Arial"/>
                <a:sym typeface="Arial"/>
              </a:rPr>
              <a:t> de las </a:t>
            </a:r>
            <a:r>
              <a:rPr lang="en" sz="1100" b="1" i="0" u="none" strike="noStrike" cap="none" dirty="0" err="1">
                <a:solidFill>
                  <a:srgbClr val="000000"/>
                </a:solidFill>
                <a:latin typeface="Arial"/>
                <a:ea typeface="Arial"/>
                <a:cs typeface="Arial"/>
                <a:sym typeface="Arial"/>
              </a:rPr>
              <a:t>vacunas</a:t>
            </a:r>
            <a:r>
              <a:rPr lang="en" sz="1100" b="1" i="0" u="none" strike="noStrike" cap="none" dirty="0">
                <a:solidFill>
                  <a:srgbClr val="000000"/>
                </a:solidFill>
                <a:latin typeface="Arial"/>
                <a:ea typeface="Arial"/>
                <a:cs typeface="Arial"/>
                <a:sym typeface="Arial"/>
              </a:rPr>
              <a:t>: </a:t>
            </a:r>
            <a:endParaRPr dirty="0"/>
          </a:p>
          <a:p>
            <a:pPr marL="457200" lvl="0" indent="-298450" algn="l" rtl="0">
              <a:lnSpc>
                <a:spcPct val="100000"/>
              </a:lnSpc>
              <a:spcBef>
                <a:spcPts val="0"/>
              </a:spcBef>
              <a:spcAft>
                <a:spcPts val="0"/>
              </a:spcAft>
              <a:buClr>
                <a:schemeClr val="dk1"/>
              </a:buClr>
              <a:buSzPts val="1100"/>
              <a:buChar char="●"/>
            </a:pPr>
            <a:r>
              <a:rPr lang="en" sz="1100" b="0" i="0" u="none" strike="noStrike" cap="none" dirty="0">
                <a:solidFill>
                  <a:schemeClr val="dk1"/>
                </a:solidFill>
                <a:latin typeface="Arial"/>
                <a:ea typeface="Arial"/>
                <a:cs typeface="Arial"/>
                <a:sym typeface="Arial"/>
              </a:rPr>
              <a:t>Las </a:t>
            </a:r>
            <a:r>
              <a:rPr lang="en" sz="1100" b="0" i="0" u="none" strike="noStrike" cap="none" dirty="0" err="1">
                <a:solidFill>
                  <a:schemeClr val="dk1"/>
                </a:solidFill>
                <a:latin typeface="Arial"/>
                <a:ea typeface="Arial"/>
                <a:cs typeface="Arial"/>
                <a:sym typeface="Arial"/>
              </a:rPr>
              <a:t>vacunas</a:t>
            </a:r>
            <a:r>
              <a:rPr lang="en" sz="1100" b="0" i="0" u="none" strike="noStrike" cap="none" dirty="0">
                <a:solidFill>
                  <a:schemeClr val="dk1"/>
                </a:solidFill>
                <a:latin typeface="Arial"/>
                <a:ea typeface="Arial"/>
                <a:cs typeface="Arial"/>
                <a:sym typeface="Arial"/>
              </a:rPr>
              <a:t> contra </a:t>
            </a:r>
            <a:r>
              <a:rPr lang="en" sz="1100" b="0" i="0" u="none" strike="noStrike" cap="none" dirty="0" err="1">
                <a:solidFill>
                  <a:schemeClr val="dk1"/>
                </a:solidFill>
                <a:latin typeface="Arial"/>
                <a:ea typeface="Arial"/>
                <a:cs typeface="Arial"/>
                <a:sym typeface="Arial"/>
              </a:rPr>
              <a:t>el</a:t>
            </a:r>
            <a:r>
              <a:rPr lang="en" sz="1100" b="0" i="0" u="none" strike="noStrike" cap="none" dirty="0">
                <a:solidFill>
                  <a:schemeClr val="dk1"/>
                </a:solidFill>
                <a:latin typeface="Arial"/>
                <a:ea typeface="Arial"/>
                <a:cs typeface="Arial"/>
                <a:sym typeface="Arial"/>
              </a:rPr>
              <a:t> COVID </a:t>
            </a:r>
            <a:r>
              <a:rPr lang="en" sz="1100" b="0" i="0" u="none" strike="noStrike" cap="none" dirty="0" err="1">
                <a:solidFill>
                  <a:schemeClr val="dk1"/>
                </a:solidFill>
                <a:latin typeface="Arial"/>
                <a:ea typeface="Arial"/>
                <a:cs typeface="Arial"/>
                <a:sym typeface="Arial"/>
              </a:rPr>
              <a:t>ayudan</a:t>
            </a:r>
            <a:r>
              <a:rPr lang="en" sz="1100" b="0" i="0" u="none" strike="noStrike" cap="none" dirty="0">
                <a:solidFill>
                  <a:schemeClr val="dk1"/>
                </a:solidFill>
                <a:latin typeface="Arial"/>
                <a:ea typeface="Arial"/>
                <a:cs typeface="Arial"/>
                <a:sym typeface="Arial"/>
              </a:rPr>
              <a:t> a </a:t>
            </a:r>
            <a:r>
              <a:rPr lang="en" sz="1100" b="0" i="0" u="none" strike="noStrike" cap="none" dirty="0" err="1">
                <a:solidFill>
                  <a:schemeClr val="dk1"/>
                </a:solidFill>
                <a:latin typeface="Arial"/>
                <a:ea typeface="Arial"/>
                <a:cs typeface="Arial"/>
                <a:sym typeface="Arial"/>
              </a:rPr>
              <a:t>proteger</a:t>
            </a:r>
            <a:r>
              <a:rPr lang="en" sz="1100" b="0" i="0" u="none" strike="noStrike" cap="none" dirty="0">
                <a:solidFill>
                  <a:schemeClr val="dk1"/>
                </a:solidFill>
                <a:latin typeface="Arial"/>
                <a:ea typeface="Arial"/>
                <a:cs typeface="Arial"/>
                <a:sym typeface="Arial"/>
              </a:rPr>
              <a:t> a </a:t>
            </a:r>
            <a:r>
              <a:rPr lang="en" sz="1100" b="0" i="0" u="none" strike="noStrike" cap="none" dirty="0" err="1">
                <a:solidFill>
                  <a:schemeClr val="dk1"/>
                </a:solidFill>
                <a:latin typeface="Arial"/>
                <a:ea typeface="Arial"/>
                <a:cs typeface="Arial"/>
                <a:sym typeface="Arial"/>
              </a:rPr>
              <a:t>los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niños</a:t>
            </a:r>
            <a:r>
              <a:rPr lang="en" sz="1100" b="0" i="0" u="none" strike="noStrike" cap="none" dirty="0">
                <a:solidFill>
                  <a:schemeClr val="dk1"/>
                </a:solidFill>
                <a:latin typeface="Arial"/>
                <a:ea typeface="Arial"/>
                <a:cs typeface="Arial"/>
                <a:sym typeface="Arial"/>
              </a:rPr>
              <a:t> contra la </a:t>
            </a:r>
            <a:r>
              <a:rPr lang="en" sz="1100" b="0" i="0" u="none" strike="noStrike" cap="none" dirty="0" err="1">
                <a:solidFill>
                  <a:schemeClr val="dk1"/>
                </a:solidFill>
                <a:latin typeface="Arial"/>
                <a:ea typeface="Arial"/>
                <a:cs typeface="Arial"/>
                <a:sym typeface="Arial"/>
              </a:rPr>
              <a:t>enfermedad</a:t>
            </a:r>
            <a:r>
              <a:rPr lang="en" sz="1100" b="0" i="0" u="none" strike="noStrike" cap="none" dirty="0">
                <a:solidFill>
                  <a:schemeClr val="dk1"/>
                </a:solidFill>
                <a:latin typeface="Arial"/>
                <a:ea typeface="Arial"/>
                <a:cs typeface="Arial"/>
                <a:sym typeface="Arial"/>
              </a:rPr>
              <a:t> grave, la </a:t>
            </a:r>
            <a:r>
              <a:rPr lang="en" sz="1100" b="0" i="0" u="none" strike="noStrike" cap="none" dirty="0" err="1">
                <a:solidFill>
                  <a:schemeClr val="dk1"/>
                </a:solidFill>
                <a:latin typeface="Arial"/>
                <a:ea typeface="Arial"/>
                <a:cs typeface="Arial"/>
                <a:sym typeface="Arial"/>
              </a:rPr>
              <a:t>hospitalización</a:t>
            </a:r>
            <a:r>
              <a:rPr lang="en" sz="1100" b="0" i="0" u="none" strike="noStrike" cap="none" dirty="0">
                <a:solidFill>
                  <a:schemeClr val="dk1"/>
                </a:solidFill>
                <a:latin typeface="Arial"/>
                <a:ea typeface="Arial"/>
                <a:cs typeface="Arial"/>
                <a:sym typeface="Arial"/>
              </a:rPr>
              <a:t> y la </a:t>
            </a:r>
            <a:r>
              <a:rPr lang="en" sz="1100" b="0" i="0" u="none" strike="noStrike" cap="none" dirty="0" err="1">
                <a:solidFill>
                  <a:schemeClr val="dk1"/>
                </a:solidFill>
                <a:latin typeface="Arial"/>
                <a:ea typeface="Arial"/>
                <a:cs typeface="Arial"/>
                <a:sym typeface="Arial"/>
              </a:rPr>
              <a:t>muerte</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incluso</a:t>
            </a:r>
            <a:r>
              <a:rPr lang="en" sz="1100" b="0" i="0" u="none" strike="noStrike" cap="none" dirty="0">
                <a:solidFill>
                  <a:schemeClr val="dk1"/>
                </a:solidFill>
                <a:latin typeface="Arial"/>
                <a:ea typeface="Arial"/>
                <a:cs typeface="Arial"/>
                <a:sym typeface="Arial"/>
              </a:rPr>
              <a:t> de las </a:t>
            </a:r>
            <a:r>
              <a:rPr lang="en" sz="1100" b="0" i="0" u="none" strike="noStrike" cap="none" dirty="0" err="1">
                <a:solidFill>
                  <a:schemeClr val="dk1"/>
                </a:solidFill>
                <a:latin typeface="Arial"/>
                <a:ea typeface="Arial"/>
                <a:cs typeface="Arial"/>
                <a:sym typeface="Arial"/>
              </a:rPr>
              <a:t>variantes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altamente</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contagiosas</a:t>
            </a:r>
            <a:r>
              <a:rPr lang="en" sz="1100" b="0" i="0" u="none" strike="noStrike" cap="none" dirty="0">
                <a:solidFill>
                  <a:schemeClr val="dk1"/>
                </a:solidFill>
                <a:latin typeface="Arial"/>
                <a:ea typeface="Arial"/>
                <a:cs typeface="Arial"/>
                <a:sym typeface="Arial"/>
              </a:rPr>
              <a:t>. Pero </a:t>
            </a:r>
            <a:r>
              <a:rPr lang="en" sz="1100" b="0" i="0" u="none" strike="noStrike" cap="none" dirty="0" err="1">
                <a:solidFill>
                  <a:schemeClr val="dk1"/>
                </a:solidFill>
                <a:latin typeface="Arial"/>
                <a:ea typeface="Arial"/>
                <a:cs typeface="Arial"/>
                <a:sym typeface="Arial"/>
              </a:rPr>
              <a:t>los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niños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vacunados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aún</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pueden</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infectarse</a:t>
            </a:r>
            <a:r>
              <a:rPr lang="en" sz="1100" b="0" i="0" u="none" strike="noStrike" cap="none" dirty="0">
                <a:solidFill>
                  <a:schemeClr val="dk1"/>
                </a:solidFill>
                <a:latin typeface="Arial"/>
                <a:ea typeface="Arial"/>
                <a:cs typeface="Arial"/>
                <a:sym typeface="Arial"/>
              </a:rPr>
              <a:t> y </a:t>
            </a:r>
            <a:r>
              <a:rPr lang="en" sz="1100" b="0" i="0" u="none" strike="noStrike" cap="none" dirty="0" err="1">
                <a:solidFill>
                  <a:schemeClr val="dk1"/>
                </a:solidFill>
                <a:latin typeface="Arial"/>
                <a:ea typeface="Arial"/>
                <a:cs typeface="Arial"/>
                <a:sym typeface="Arial"/>
              </a:rPr>
              <a:t>contagiar</a:t>
            </a:r>
            <a:r>
              <a:rPr lang="en" sz="1100" b="0" i="0" u="none" strike="noStrike" cap="none" dirty="0">
                <a:solidFill>
                  <a:schemeClr val="dk1"/>
                </a:solidFill>
                <a:latin typeface="Arial"/>
                <a:ea typeface="Arial"/>
                <a:cs typeface="Arial"/>
                <a:sym typeface="Arial"/>
              </a:rPr>
              <a:t> a </a:t>
            </a:r>
            <a:r>
              <a:rPr lang="en" sz="1100" b="0" i="0" u="none" strike="noStrike" cap="none" dirty="0" err="1">
                <a:solidFill>
                  <a:schemeClr val="dk1"/>
                </a:solidFill>
                <a:latin typeface="Arial"/>
                <a:ea typeface="Arial"/>
                <a:cs typeface="Arial"/>
                <a:sym typeface="Arial"/>
              </a:rPr>
              <a:t>otras</a:t>
            </a:r>
            <a:r>
              <a:rPr lang="en" sz="1100" b="0" i="0" u="none" strike="noStrike" cap="none" dirty="0">
                <a:solidFill>
                  <a:schemeClr val="dk1"/>
                </a:solidFill>
                <a:latin typeface="Arial"/>
                <a:ea typeface="Arial"/>
                <a:cs typeface="Arial"/>
                <a:sym typeface="Arial"/>
              </a:rPr>
              <a:t> personas.</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sz="1100" b="0" i="0" u="none" strike="noStrike" cap="none" dirty="0">
                <a:solidFill>
                  <a:schemeClr val="dk1"/>
                </a:solidFill>
                <a:latin typeface="Arial"/>
                <a:ea typeface="Arial"/>
                <a:cs typeface="Arial"/>
                <a:sym typeface="Arial"/>
              </a:rPr>
              <a:t>El virus del COVID </a:t>
            </a:r>
            <a:r>
              <a:rPr lang="en" sz="1100" b="0" i="0" u="none" strike="noStrike" cap="none" dirty="0" err="1">
                <a:solidFill>
                  <a:schemeClr val="dk1"/>
                </a:solidFill>
                <a:latin typeface="Arial"/>
                <a:ea typeface="Arial"/>
                <a:cs typeface="Arial"/>
                <a:sym typeface="Arial"/>
              </a:rPr>
              <a:t>muta</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constantemente</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creando</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variantes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Algunas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ya</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han</a:t>
            </a:r>
            <a:r>
              <a:rPr lang="en" sz="1100" b="0" i="0" u="none" strike="noStrike" cap="none" dirty="0">
                <a:solidFill>
                  <a:schemeClr val="dk1"/>
                </a:solidFill>
                <a:latin typeface="Arial"/>
                <a:ea typeface="Arial"/>
                <a:cs typeface="Arial"/>
                <a:sym typeface="Arial"/>
              </a:rPr>
              <a:t> desaparecido, </a:t>
            </a:r>
            <a:r>
              <a:rPr lang="en" sz="1100" b="0" i="0" u="none" strike="noStrike" cap="none" dirty="0" err="1">
                <a:solidFill>
                  <a:schemeClr val="dk1"/>
                </a:solidFill>
                <a:latin typeface="Arial"/>
                <a:ea typeface="Arial"/>
                <a:cs typeface="Arial"/>
                <a:sym typeface="Arial"/>
              </a:rPr>
              <a:t>mientras</a:t>
            </a:r>
            <a:r>
              <a:rPr lang="en" sz="1100" b="0" i="0" u="none" strike="noStrike" cap="none" dirty="0">
                <a:solidFill>
                  <a:schemeClr val="dk1"/>
                </a:solidFill>
                <a:latin typeface="Arial"/>
                <a:ea typeface="Arial"/>
                <a:cs typeface="Arial"/>
                <a:sym typeface="Arial"/>
              </a:rPr>
              <a:t> que </a:t>
            </a:r>
            <a:r>
              <a:rPr lang="en" sz="1100" b="0" i="0" u="none" strike="noStrike" cap="none" dirty="0" err="1">
                <a:solidFill>
                  <a:schemeClr val="dk1"/>
                </a:solidFill>
                <a:latin typeface="Arial"/>
                <a:ea typeface="Arial"/>
                <a:cs typeface="Arial"/>
                <a:sym typeface="Arial"/>
              </a:rPr>
              <a:t>otras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siguen</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infectando</a:t>
            </a:r>
            <a:r>
              <a:rPr lang="en" sz="1100" b="0" i="0" u="none" strike="noStrike" cap="none" dirty="0">
                <a:solidFill>
                  <a:schemeClr val="dk1"/>
                </a:solidFill>
                <a:latin typeface="Arial"/>
                <a:ea typeface="Arial"/>
                <a:cs typeface="Arial"/>
                <a:sym typeface="Arial"/>
              </a:rPr>
              <a:t> a la </a:t>
            </a:r>
            <a:r>
              <a:rPr lang="en" sz="1100" b="0" i="0" u="none" strike="noStrike" cap="none" dirty="0" err="1">
                <a:solidFill>
                  <a:schemeClr val="dk1"/>
                </a:solidFill>
                <a:latin typeface="Arial"/>
                <a:ea typeface="Arial"/>
                <a:cs typeface="Arial"/>
                <a:sym typeface="Arial"/>
              </a:rPr>
              <a:t>gente</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incluyendo</a:t>
            </a:r>
            <a:r>
              <a:rPr lang="en" sz="1100" b="0" i="0" u="none" strike="noStrike" cap="none" dirty="0">
                <a:solidFill>
                  <a:schemeClr val="dk1"/>
                </a:solidFill>
                <a:latin typeface="Arial"/>
                <a:ea typeface="Arial"/>
                <a:cs typeface="Arial"/>
                <a:sym typeface="Arial"/>
              </a:rPr>
              <a:t> a </a:t>
            </a:r>
            <a:r>
              <a:rPr lang="en" sz="1100" b="0" i="0" u="none" strike="noStrike" cap="none" dirty="0" err="1">
                <a:solidFill>
                  <a:schemeClr val="dk1"/>
                </a:solidFill>
                <a:latin typeface="Arial"/>
                <a:ea typeface="Arial"/>
                <a:cs typeface="Arial"/>
                <a:sym typeface="Arial"/>
              </a:rPr>
              <a:t>los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niños</a:t>
            </a:r>
            <a:r>
              <a:rPr lang="en" sz="1100" b="0" i="0" u="none" strike="noStrike" cap="none" dirty="0">
                <a:solidFill>
                  <a:schemeClr val="dk1"/>
                </a:solidFill>
                <a:latin typeface="Arial"/>
                <a:ea typeface="Arial"/>
                <a:cs typeface="Arial"/>
                <a:sym typeface="Arial"/>
              </a:rPr>
              <a:t> y se </a:t>
            </a:r>
            <a:r>
              <a:rPr lang="en" sz="1100" b="0" i="0" u="none" strike="noStrike" cap="none" dirty="0" err="1">
                <a:solidFill>
                  <a:schemeClr val="dk1"/>
                </a:solidFill>
                <a:latin typeface="Arial"/>
                <a:ea typeface="Arial"/>
                <a:cs typeface="Arial"/>
                <a:sym typeface="Arial"/>
              </a:rPr>
              <a:t>espera</a:t>
            </a:r>
            <a:r>
              <a:rPr lang="en" sz="1100" b="0" i="0" u="none" strike="noStrike" cap="none" dirty="0">
                <a:solidFill>
                  <a:schemeClr val="dk1"/>
                </a:solidFill>
                <a:latin typeface="Arial"/>
                <a:ea typeface="Arial"/>
                <a:cs typeface="Arial"/>
                <a:sym typeface="Arial"/>
              </a:rPr>
              <a:t> que </a:t>
            </a:r>
            <a:r>
              <a:rPr lang="en" sz="1100" b="0" i="0" u="none" strike="noStrike" cap="none" dirty="0" err="1">
                <a:solidFill>
                  <a:schemeClr val="dk1"/>
                </a:solidFill>
                <a:latin typeface="Arial"/>
                <a:ea typeface="Arial"/>
                <a:cs typeface="Arial"/>
                <a:sym typeface="Arial"/>
              </a:rPr>
              <a:t>aparezcan</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nuevas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variantes</a:t>
            </a:r>
            <a:r>
              <a:rPr lang="en" sz="1100" b="0" i="0" u="none" strike="noStrike" cap="none" dirty="0">
                <a:solidFill>
                  <a:schemeClr val="dk1"/>
                </a:solidFill>
                <a:latin typeface="Arial"/>
                <a:ea typeface="Arial"/>
                <a:cs typeface="Arial"/>
                <a:sym typeface="Arial"/>
              </a:rPr>
              <a:t>. </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sz="1100" b="0" i="0" u="none" strike="noStrike" cap="none" dirty="0" err="1">
                <a:solidFill>
                  <a:schemeClr val="dk1"/>
                </a:solidFill>
                <a:latin typeface="Arial"/>
                <a:ea typeface="Arial"/>
                <a:cs typeface="Arial"/>
                <a:sym typeface="Arial"/>
              </a:rPr>
              <a:t>Ningún</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niño</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debería</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ir</a:t>
            </a:r>
            <a:r>
              <a:rPr lang="en" sz="1100" b="0" i="0" u="none" strike="noStrike" cap="none" dirty="0">
                <a:solidFill>
                  <a:schemeClr val="dk1"/>
                </a:solidFill>
                <a:latin typeface="Arial"/>
                <a:ea typeface="Arial"/>
                <a:cs typeface="Arial"/>
                <a:sym typeface="Arial"/>
              </a:rPr>
              <a:t> al hospital </a:t>
            </a:r>
            <a:r>
              <a:rPr lang="en" sz="1100" b="0" i="0" u="none" strike="noStrike" cap="none" dirty="0" err="1">
                <a:solidFill>
                  <a:schemeClr val="dk1"/>
                </a:solidFill>
                <a:latin typeface="Arial"/>
                <a:ea typeface="Arial"/>
                <a:cs typeface="Arial"/>
                <a:sym typeface="Arial"/>
              </a:rPr>
              <a:t>por</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una</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enfermedad</a:t>
            </a:r>
            <a:r>
              <a:rPr lang="en" sz="1100" b="0" i="0" u="none" strike="noStrike" cap="none" dirty="0">
                <a:solidFill>
                  <a:schemeClr val="dk1"/>
                </a:solidFill>
                <a:latin typeface="Arial"/>
                <a:ea typeface="Arial"/>
                <a:cs typeface="Arial"/>
                <a:sym typeface="Arial"/>
              </a:rPr>
              <a:t> que es </a:t>
            </a:r>
            <a:r>
              <a:rPr lang="en" sz="1100" b="0" i="0" u="none" strike="noStrike" cap="none" dirty="0" err="1">
                <a:solidFill>
                  <a:schemeClr val="dk1"/>
                </a:solidFill>
                <a:latin typeface="Arial"/>
                <a:ea typeface="Arial"/>
                <a:cs typeface="Arial"/>
                <a:sym typeface="Arial"/>
              </a:rPr>
              <a:t>prevenible</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Tenemos</a:t>
            </a:r>
            <a:r>
              <a:rPr lang="en" sz="1100" b="0" i="0" u="none" strike="noStrike" cap="none" dirty="0">
                <a:solidFill>
                  <a:schemeClr val="dk1"/>
                </a:solidFill>
                <a:latin typeface="Arial"/>
                <a:ea typeface="Arial"/>
                <a:cs typeface="Arial"/>
                <a:sym typeface="Arial"/>
              </a:rPr>
              <a:t> las </a:t>
            </a:r>
            <a:r>
              <a:rPr lang="en" sz="1100" b="0" i="0" u="none" strike="noStrike" cap="none" dirty="0" err="1">
                <a:solidFill>
                  <a:schemeClr val="dk1"/>
                </a:solidFill>
                <a:latin typeface="Arial"/>
                <a:ea typeface="Arial"/>
                <a:cs typeface="Arial"/>
                <a:sym typeface="Arial"/>
              </a:rPr>
              <a:t>vacunas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usémoslas</a:t>
            </a:r>
            <a:r>
              <a:rPr lang="en" sz="1100" b="0" i="0" u="none" strike="noStrike" cap="none" dirty="0">
                <a:solidFill>
                  <a:schemeClr val="dk1"/>
                </a:solidFill>
                <a:latin typeface="Arial"/>
                <a:ea typeface="Arial"/>
                <a:cs typeface="Arial"/>
                <a:sym typeface="Arial"/>
              </a:rPr>
              <a:t>. </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sz="1100" b="0" i="0" u="none" strike="noStrike" cap="none" dirty="0">
                <a:solidFill>
                  <a:schemeClr val="dk1"/>
                </a:solidFill>
                <a:latin typeface="Arial"/>
                <a:ea typeface="Arial"/>
                <a:cs typeface="Arial"/>
                <a:sym typeface="Arial"/>
              </a:rPr>
              <a:t>Los CDC </a:t>
            </a:r>
            <a:r>
              <a:rPr lang="en" sz="1100" b="0" i="0" u="none" strike="noStrike" cap="none" dirty="0" err="1">
                <a:solidFill>
                  <a:schemeClr val="dk1"/>
                </a:solidFill>
                <a:latin typeface="Arial"/>
                <a:ea typeface="Arial"/>
                <a:cs typeface="Arial"/>
                <a:sym typeface="Arial"/>
              </a:rPr>
              <a:t>recomiendan</a:t>
            </a:r>
            <a:r>
              <a:rPr lang="en" sz="1100" b="0" i="0" u="none" strike="noStrike" cap="none" dirty="0">
                <a:solidFill>
                  <a:schemeClr val="dk1"/>
                </a:solidFill>
                <a:latin typeface="Arial"/>
                <a:ea typeface="Arial"/>
                <a:cs typeface="Arial"/>
                <a:sym typeface="Arial"/>
              </a:rPr>
              <a:t> que </a:t>
            </a:r>
            <a:r>
              <a:rPr lang="en" sz="1100" b="0" i="0" u="none" strike="noStrike" cap="none" dirty="0" err="1">
                <a:solidFill>
                  <a:schemeClr val="dk1"/>
                </a:solidFill>
                <a:latin typeface="Arial"/>
                <a:ea typeface="Arial"/>
                <a:cs typeface="Arial"/>
                <a:sym typeface="Arial"/>
              </a:rPr>
              <a:t>todas</a:t>
            </a:r>
            <a:r>
              <a:rPr lang="en" sz="1100" b="0" i="0" u="none" strike="noStrike" cap="none" dirty="0">
                <a:solidFill>
                  <a:schemeClr val="dk1"/>
                </a:solidFill>
                <a:latin typeface="Arial"/>
                <a:ea typeface="Arial"/>
                <a:cs typeface="Arial"/>
                <a:sym typeface="Arial"/>
              </a:rPr>
              <a:t> las personas de </a:t>
            </a:r>
            <a:r>
              <a:rPr lang="en" dirty="0">
                <a:solidFill>
                  <a:schemeClr val="dk1"/>
                </a:solidFill>
              </a:rPr>
              <a:t>6 meses</a:t>
            </a:r>
            <a:r>
              <a:rPr lang="en" sz="1100" b="0" i="0" u="none" strike="noStrike" cap="none" dirty="0">
                <a:solidFill>
                  <a:schemeClr val="dk1"/>
                </a:solidFill>
                <a:latin typeface="Arial"/>
                <a:ea typeface="Arial"/>
                <a:cs typeface="Arial"/>
                <a:sym typeface="Arial"/>
              </a:rPr>
              <a:t> o </a:t>
            </a:r>
            <a:r>
              <a:rPr lang="en" sz="1100" b="0" i="0" u="none" strike="noStrike" cap="none" dirty="0" err="1">
                <a:solidFill>
                  <a:schemeClr val="dk1"/>
                </a:solidFill>
                <a:latin typeface="Arial"/>
                <a:ea typeface="Arial"/>
                <a:cs typeface="Arial"/>
                <a:sym typeface="Arial"/>
              </a:rPr>
              <a:t>más</a:t>
            </a:r>
            <a:r>
              <a:rPr lang="en" sz="1100" b="0" i="0" u="none" strike="noStrike" cap="none" dirty="0">
                <a:solidFill>
                  <a:schemeClr val="dk1"/>
                </a:solidFill>
                <a:latin typeface="Arial"/>
                <a:ea typeface="Arial"/>
                <a:cs typeface="Arial"/>
                <a:sym typeface="Arial"/>
              </a:rPr>
              <a:t> se </a:t>
            </a:r>
            <a:r>
              <a:rPr lang="en" sz="1100" b="0" i="0" u="none" strike="noStrike" cap="none" dirty="0" err="1">
                <a:solidFill>
                  <a:schemeClr val="dk1"/>
                </a:solidFill>
                <a:latin typeface="Arial"/>
                <a:ea typeface="Arial"/>
                <a:cs typeface="Arial"/>
                <a:sym typeface="Arial"/>
              </a:rPr>
              <a:t>vacunen</a:t>
            </a:r>
            <a:r>
              <a:rPr lang="en" sz="1100" b="0" i="0" u="none" strike="noStrike" cap="none" dirty="0">
                <a:solidFill>
                  <a:schemeClr val="dk1"/>
                </a:solidFill>
                <a:latin typeface="Arial"/>
                <a:ea typeface="Arial"/>
                <a:cs typeface="Arial"/>
                <a:sym typeface="Arial"/>
              </a:rPr>
              <a:t> contra </a:t>
            </a:r>
            <a:r>
              <a:rPr lang="en" sz="1100" b="0" i="0" u="none" strike="noStrike" cap="none" dirty="0" err="1">
                <a:solidFill>
                  <a:schemeClr val="dk1"/>
                </a:solidFill>
                <a:latin typeface="Arial"/>
                <a:ea typeface="Arial"/>
                <a:cs typeface="Arial"/>
                <a:sym typeface="Arial"/>
              </a:rPr>
              <a:t>el</a:t>
            </a:r>
            <a:r>
              <a:rPr lang="en" sz="1100" b="0" i="0" u="none" strike="noStrike" cap="none" dirty="0">
                <a:solidFill>
                  <a:schemeClr val="dk1"/>
                </a:solidFill>
                <a:latin typeface="Arial"/>
                <a:ea typeface="Arial"/>
                <a:cs typeface="Arial"/>
                <a:sym typeface="Arial"/>
              </a:rPr>
              <a:t> COVID.</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sz="1100" b="0" i="0" u="none" strike="noStrike" cap="none" dirty="0">
                <a:solidFill>
                  <a:schemeClr val="dk1"/>
                </a:solidFill>
                <a:latin typeface="Arial"/>
                <a:ea typeface="Arial"/>
                <a:cs typeface="Arial"/>
                <a:sym typeface="Arial"/>
              </a:rPr>
              <a:t>Es </a:t>
            </a:r>
            <a:r>
              <a:rPr lang="en" sz="1100" b="0" i="0" u="none" strike="noStrike" cap="none" dirty="0" err="1">
                <a:solidFill>
                  <a:schemeClr val="dk1"/>
                </a:solidFill>
                <a:latin typeface="Arial"/>
                <a:ea typeface="Arial"/>
                <a:cs typeface="Arial"/>
                <a:sym typeface="Arial"/>
              </a:rPr>
              <a:t>posible</a:t>
            </a:r>
            <a:r>
              <a:rPr lang="en" sz="1100" b="0" i="0" u="none" strike="noStrike" cap="none" dirty="0">
                <a:solidFill>
                  <a:schemeClr val="dk1"/>
                </a:solidFill>
                <a:latin typeface="Arial"/>
                <a:ea typeface="Arial"/>
                <a:cs typeface="Arial"/>
                <a:sym typeface="Arial"/>
              </a:rPr>
              <a:t> que se </a:t>
            </a:r>
            <a:r>
              <a:rPr lang="en" sz="1100" b="0" i="0" u="none" strike="noStrike" cap="none" dirty="0" err="1">
                <a:solidFill>
                  <a:schemeClr val="dk1"/>
                </a:solidFill>
                <a:latin typeface="Arial"/>
                <a:ea typeface="Arial"/>
                <a:cs typeface="Arial"/>
                <a:sym typeface="Arial"/>
              </a:rPr>
              <a:t>presenten</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algunos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efectos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secundarios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después</a:t>
            </a:r>
            <a:r>
              <a:rPr lang="en" sz="1100" b="0" i="0" u="none" strike="noStrike" cap="none" dirty="0">
                <a:solidFill>
                  <a:schemeClr val="dk1"/>
                </a:solidFill>
                <a:latin typeface="Arial"/>
                <a:ea typeface="Arial"/>
                <a:cs typeface="Arial"/>
                <a:sym typeface="Arial"/>
              </a:rPr>
              <a:t> de </a:t>
            </a:r>
            <a:r>
              <a:rPr lang="en" sz="1100" b="0" i="0" u="none" strike="noStrike" cap="none" dirty="0" err="1">
                <a:solidFill>
                  <a:schemeClr val="dk1"/>
                </a:solidFill>
                <a:latin typeface="Arial"/>
                <a:ea typeface="Arial"/>
                <a:cs typeface="Arial"/>
                <a:sym typeface="Arial"/>
              </a:rPr>
              <a:t>vacunarse</a:t>
            </a:r>
            <a:r>
              <a:rPr lang="en" sz="1100" b="0" i="0" u="none" strike="noStrike" cap="none" dirty="0">
                <a:solidFill>
                  <a:schemeClr val="dk1"/>
                </a:solidFill>
                <a:latin typeface="Arial"/>
                <a:ea typeface="Arial"/>
                <a:cs typeface="Arial"/>
                <a:sym typeface="Arial"/>
              </a:rPr>
              <a:t> contra </a:t>
            </a:r>
            <a:r>
              <a:rPr lang="en" sz="1100" b="0" i="0" u="none" strike="noStrike" cap="none" dirty="0" err="1">
                <a:solidFill>
                  <a:schemeClr val="dk1"/>
                </a:solidFill>
                <a:latin typeface="Arial"/>
                <a:ea typeface="Arial"/>
                <a:cs typeface="Arial"/>
                <a:sym typeface="Arial"/>
              </a:rPr>
              <a:t>el</a:t>
            </a:r>
            <a:r>
              <a:rPr lang="en" sz="1100" b="0" i="0" u="none" strike="noStrike" cap="none" dirty="0">
                <a:solidFill>
                  <a:schemeClr val="dk1"/>
                </a:solidFill>
                <a:latin typeface="Arial"/>
                <a:ea typeface="Arial"/>
                <a:cs typeface="Arial"/>
                <a:sym typeface="Arial"/>
              </a:rPr>
              <a:t> COVID </a:t>
            </a:r>
            <a:r>
              <a:rPr lang="en" sz="1100" b="0" i="0" u="none" strike="noStrike" cap="none" dirty="0" err="1">
                <a:solidFill>
                  <a:schemeClr val="dk1"/>
                </a:solidFill>
                <a:latin typeface="Arial"/>
                <a:ea typeface="Arial"/>
                <a:cs typeface="Arial"/>
                <a:sym typeface="Arial"/>
              </a:rPr>
              <a:t>como</a:t>
            </a:r>
            <a:r>
              <a:rPr lang="en" sz="1100" b="0" i="0" u="none" strike="noStrike" cap="none" dirty="0">
                <a:solidFill>
                  <a:schemeClr val="dk1"/>
                </a:solidFill>
                <a:latin typeface="Arial"/>
                <a:ea typeface="Arial"/>
                <a:cs typeface="Arial"/>
                <a:sym typeface="Arial"/>
              </a:rPr>
              <a:t>: dolor, </a:t>
            </a:r>
            <a:r>
              <a:rPr lang="en" sz="1100" b="0" i="0" u="none" strike="noStrike" cap="none" dirty="0" err="1">
                <a:solidFill>
                  <a:schemeClr val="dk1"/>
                </a:solidFill>
                <a:latin typeface="Arial"/>
                <a:ea typeface="Arial"/>
                <a:cs typeface="Arial"/>
                <a:sym typeface="Arial"/>
              </a:rPr>
              <a:t>enrojecimiento</a:t>
            </a:r>
            <a:r>
              <a:rPr lang="en" sz="1100" b="0" i="0" u="none" strike="noStrike" cap="none" dirty="0">
                <a:solidFill>
                  <a:schemeClr val="dk1"/>
                </a:solidFill>
                <a:latin typeface="Arial"/>
                <a:ea typeface="Arial"/>
                <a:cs typeface="Arial"/>
                <a:sym typeface="Arial"/>
              </a:rPr>
              <a:t> e </a:t>
            </a:r>
            <a:r>
              <a:rPr lang="en" sz="1100" b="0" i="0" u="none" strike="noStrike" cap="none" dirty="0" err="1">
                <a:solidFill>
                  <a:schemeClr val="dk1"/>
                </a:solidFill>
                <a:latin typeface="Arial"/>
                <a:ea typeface="Arial"/>
                <a:cs typeface="Arial"/>
                <a:sym typeface="Arial"/>
              </a:rPr>
              <a:t>hinchazón</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en</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el</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brazo</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en</a:t>
            </a:r>
            <a:r>
              <a:rPr lang="en" sz="1100" b="0" i="0" u="none" strike="noStrike" cap="none" dirty="0">
                <a:solidFill>
                  <a:schemeClr val="dk1"/>
                </a:solidFill>
                <a:latin typeface="Arial"/>
                <a:ea typeface="Arial"/>
                <a:cs typeface="Arial"/>
                <a:sym typeface="Arial"/>
              </a:rPr>
              <a:t> la zona de </a:t>
            </a:r>
            <a:r>
              <a:rPr lang="en" sz="1100" b="0" i="0" u="none" strike="noStrike" cap="none" dirty="0" err="1">
                <a:solidFill>
                  <a:schemeClr val="dk1"/>
                </a:solidFill>
                <a:latin typeface="Arial"/>
                <a:ea typeface="Arial"/>
                <a:cs typeface="Arial"/>
                <a:sym typeface="Arial"/>
              </a:rPr>
              <a:t>inyección</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cansancio</a:t>
            </a:r>
            <a:r>
              <a:rPr lang="en" sz="1100" b="0" i="0" u="none" strike="noStrike" cap="none" dirty="0">
                <a:solidFill>
                  <a:schemeClr val="dk1"/>
                </a:solidFill>
                <a:latin typeface="Arial"/>
                <a:ea typeface="Arial"/>
                <a:cs typeface="Arial"/>
                <a:sym typeface="Arial"/>
              </a:rPr>
              <a:t>, dolor de cabeza, dolor muscular, </a:t>
            </a:r>
            <a:r>
              <a:rPr lang="en" sz="1100" b="0" i="0" u="none" strike="noStrike" cap="none" dirty="0" err="1">
                <a:solidFill>
                  <a:schemeClr val="dk1"/>
                </a:solidFill>
                <a:latin typeface="Arial"/>
                <a:ea typeface="Arial"/>
                <a:cs typeface="Arial"/>
                <a:sym typeface="Arial"/>
              </a:rPr>
              <a:t>escalofríos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fiebre</a:t>
            </a:r>
            <a:r>
              <a:rPr lang="en" sz="1100" b="0" i="0" u="none" strike="noStrike" cap="none" dirty="0">
                <a:solidFill>
                  <a:schemeClr val="dk1"/>
                </a:solidFill>
                <a:latin typeface="Arial"/>
                <a:ea typeface="Arial"/>
                <a:cs typeface="Arial"/>
                <a:sym typeface="Arial"/>
              </a:rPr>
              <a:t> o </a:t>
            </a:r>
            <a:r>
              <a:rPr lang="en" sz="1100" b="0" i="0" u="none" strike="noStrike" cap="none" dirty="0" err="1">
                <a:solidFill>
                  <a:schemeClr val="dk1"/>
                </a:solidFill>
                <a:latin typeface="Arial"/>
                <a:ea typeface="Arial"/>
                <a:cs typeface="Arial"/>
                <a:sym typeface="Arial"/>
              </a:rPr>
              <a:t>náuseas</a:t>
            </a:r>
            <a:r>
              <a:rPr lang="en" sz="1100" b="0" i="0" u="none" strike="noStrike" cap="none" dirty="0">
                <a:solidFill>
                  <a:schemeClr val="dk1"/>
                </a:solidFill>
                <a:latin typeface="Arial"/>
                <a:ea typeface="Arial"/>
                <a:cs typeface="Arial"/>
                <a:sym typeface="Arial"/>
              </a:rPr>
              <a:t>. </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sz="1100" b="0" i="0" u="none" strike="noStrike" cap="none" dirty="0">
                <a:solidFill>
                  <a:schemeClr val="dk1"/>
                </a:solidFill>
                <a:latin typeface="Arial"/>
                <a:ea typeface="Arial"/>
                <a:cs typeface="Arial"/>
                <a:sym typeface="Arial"/>
              </a:rPr>
              <a:t>No le </a:t>
            </a:r>
            <a:r>
              <a:rPr lang="en" sz="1100" b="0" i="0" u="none" strike="noStrike" cap="none" dirty="0" err="1">
                <a:solidFill>
                  <a:schemeClr val="dk1"/>
                </a:solidFill>
                <a:latin typeface="Arial"/>
                <a:ea typeface="Arial"/>
                <a:cs typeface="Arial"/>
                <a:sym typeface="Arial"/>
              </a:rPr>
              <a:t>dé</a:t>
            </a:r>
            <a:r>
              <a:rPr lang="en" sz="1100" b="0" i="0" u="none" strike="noStrike" cap="none" dirty="0">
                <a:solidFill>
                  <a:schemeClr val="dk1"/>
                </a:solidFill>
                <a:latin typeface="Arial"/>
                <a:ea typeface="Arial"/>
                <a:cs typeface="Arial"/>
                <a:sym typeface="Arial"/>
              </a:rPr>
              <a:t> a </a:t>
            </a:r>
            <a:r>
              <a:rPr lang="en" sz="1100" b="0" i="0" u="none" strike="noStrike" cap="none" dirty="0" err="1">
                <a:solidFill>
                  <a:schemeClr val="dk1"/>
                </a:solidFill>
                <a:latin typeface="Arial"/>
                <a:ea typeface="Arial"/>
                <a:cs typeface="Arial"/>
                <a:sym typeface="Arial"/>
              </a:rPr>
              <a:t>su</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hijo</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medicamentos</a:t>
            </a:r>
            <a:r>
              <a:rPr lang="en" sz="1100" b="0" i="0" u="none" strike="noStrike" cap="none" dirty="0">
                <a:solidFill>
                  <a:schemeClr val="dk1"/>
                </a:solidFill>
                <a:latin typeface="Arial"/>
                <a:ea typeface="Arial"/>
                <a:cs typeface="Arial"/>
                <a:sym typeface="Arial"/>
              </a:rPr>
              <a:t> de </a:t>
            </a:r>
            <a:r>
              <a:rPr lang="en" sz="1100" b="0" i="0" u="none" strike="noStrike" cap="none" dirty="0" err="1">
                <a:solidFill>
                  <a:schemeClr val="dk1"/>
                </a:solidFill>
                <a:latin typeface="Arial"/>
                <a:ea typeface="Arial"/>
                <a:cs typeface="Arial"/>
                <a:sym typeface="Arial"/>
              </a:rPr>
              <a:t>venta</a:t>
            </a:r>
            <a:r>
              <a:rPr lang="en" sz="1100" b="0" i="0" u="none" strike="noStrike" cap="none" dirty="0">
                <a:solidFill>
                  <a:schemeClr val="dk1"/>
                </a:solidFill>
                <a:latin typeface="Arial"/>
                <a:ea typeface="Arial"/>
                <a:cs typeface="Arial"/>
                <a:sym typeface="Arial"/>
              </a:rPr>
              <a:t> libre (</a:t>
            </a:r>
            <a:r>
              <a:rPr lang="en" sz="1100" b="0" i="0" u="none" strike="noStrike" cap="none" dirty="0" err="1">
                <a:solidFill>
                  <a:schemeClr val="dk1"/>
                </a:solidFill>
                <a:latin typeface="Arial"/>
                <a:ea typeface="Arial"/>
                <a:cs typeface="Arial"/>
                <a:sym typeface="Arial"/>
              </a:rPr>
              <a:t>como</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ibuprofeno</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aspirina</a:t>
            </a:r>
            <a:r>
              <a:rPr lang="en" sz="1100" b="0" i="0" u="none" strike="noStrike" cap="none" dirty="0">
                <a:solidFill>
                  <a:schemeClr val="dk1"/>
                </a:solidFill>
                <a:latin typeface="Arial"/>
                <a:ea typeface="Arial"/>
                <a:cs typeface="Arial"/>
                <a:sym typeface="Arial"/>
              </a:rPr>
              <a:t> o paracetamol) antes de la </a:t>
            </a:r>
            <a:r>
              <a:rPr lang="en" sz="1100" b="0" i="0" u="none" strike="noStrike" cap="none" dirty="0" err="1">
                <a:solidFill>
                  <a:schemeClr val="dk1"/>
                </a:solidFill>
                <a:latin typeface="Arial"/>
                <a:ea typeface="Arial"/>
                <a:cs typeface="Arial"/>
                <a:sym typeface="Arial"/>
              </a:rPr>
              <a:t>vacunación</a:t>
            </a:r>
            <a:r>
              <a:rPr lang="en" sz="1100" b="0" i="0" u="none" strike="noStrike" cap="none" dirty="0">
                <a:solidFill>
                  <a:schemeClr val="dk1"/>
                </a:solidFill>
                <a:latin typeface="Arial"/>
                <a:ea typeface="Arial"/>
                <a:cs typeface="Arial"/>
                <a:sym typeface="Arial"/>
              </a:rPr>
              <a:t> para </a:t>
            </a:r>
            <a:r>
              <a:rPr lang="en" sz="1100" b="0" i="0" u="none" strike="noStrike" cap="none" dirty="0" err="1">
                <a:solidFill>
                  <a:schemeClr val="dk1"/>
                </a:solidFill>
                <a:latin typeface="Arial"/>
                <a:ea typeface="Arial"/>
                <a:cs typeface="Arial"/>
                <a:sym typeface="Arial"/>
              </a:rPr>
              <a:t>evitar</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efectos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secundarios</a:t>
            </a:r>
            <a:r>
              <a:rPr lang="en" sz="1100" b="0" i="0" u="none" strike="noStrike" cap="none" dirty="0">
                <a:solidFill>
                  <a:schemeClr val="dk1"/>
                </a:solidFill>
                <a:latin typeface="Arial"/>
                <a:ea typeface="Arial"/>
                <a:cs typeface="Arial"/>
                <a:sym typeface="Arial"/>
              </a:rPr>
              <a:t>. Pero </a:t>
            </a:r>
            <a:r>
              <a:rPr lang="en" sz="1100" b="0" i="0" u="none" strike="noStrike" cap="none" dirty="0" err="1">
                <a:solidFill>
                  <a:schemeClr val="dk1"/>
                </a:solidFill>
                <a:latin typeface="Arial"/>
                <a:ea typeface="Arial"/>
                <a:cs typeface="Arial"/>
                <a:sym typeface="Arial"/>
              </a:rPr>
              <a:t>puede</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dárselos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después</a:t>
            </a:r>
            <a:r>
              <a:rPr lang="en" sz="1100" b="0" i="0" u="none" strike="noStrike" cap="none" dirty="0">
                <a:solidFill>
                  <a:schemeClr val="dk1"/>
                </a:solidFill>
                <a:latin typeface="Arial"/>
                <a:ea typeface="Arial"/>
                <a:cs typeface="Arial"/>
                <a:sym typeface="Arial"/>
              </a:rPr>
              <a:t> para </a:t>
            </a:r>
            <a:r>
              <a:rPr lang="en" sz="1100" b="0" i="0" u="none" strike="noStrike" cap="none" dirty="0" err="1">
                <a:solidFill>
                  <a:schemeClr val="dk1"/>
                </a:solidFill>
                <a:latin typeface="Arial"/>
                <a:ea typeface="Arial"/>
                <a:cs typeface="Arial"/>
                <a:sym typeface="Arial"/>
              </a:rPr>
              <a:t>ayudar</a:t>
            </a:r>
            <a:r>
              <a:rPr lang="en" sz="1100" b="0" i="0" u="none" strike="noStrike" cap="none" dirty="0">
                <a:solidFill>
                  <a:schemeClr val="dk1"/>
                </a:solidFill>
                <a:latin typeface="Arial"/>
                <a:ea typeface="Arial"/>
                <a:cs typeface="Arial"/>
                <a:sym typeface="Arial"/>
              </a:rPr>
              <a:t> a </a:t>
            </a:r>
            <a:r>
              <a:rPr lang="en" sz="1100" b="0" i="0" u="none" strike="noStrike" cap="none" dirty="0" err="1">
                <a:solidFill>
                  <a:schemeClr val="dk1"/>
                </a:solidFill>
                <a:latin typeface="Arial"/>
                <a:ea typeface="Arial"/>
                <a:cs typeface="Arial"/>
                <a:sym typeface="Arial"/>
              </a:rPr>
              <a:t>aliviar</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los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efectos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secundarios</a:t>
            </a:r>
            <a:r>
              <a:rPr lang="en" sz="1100" b="0" i="0" u="none" strike="noStrike" cap="none" dirty="0">
                <a:solidFill>
                  <a:schemeClr val="dk1"/>
                </a:solidFill>
                <a:latin typeface="Arial"/>
                <a:ea typeface="Arial"/>
                <a:cs typeface="Arial"/>
                <a:sym typeface="Arial"/>
              </a:rPr>
              <a:t>.</a:t>
            </a:r>
            <a:endParaRPr dirty="0">
              <a:solidFill>
                <a:schemeClr val="dk1"/>
              </a:solidFill>
            </a:endParaRPr>
          </a:p>
          <a:p>
            <a:pPr marL="457200" lvl="0" indent="-298450" algn="l" rtl="0">
              <a:lnSpc>
                <a:spcPct val="100000"/>
              </a:lnSpc>
              <a:spcBef>
                <a:spcPts val="0"/>
              </a:spcBef>
              <a:spcAft>
                <a:spcPts val="0"/>
              </a:spcAft>
              <a:buSzPts val="1100"/>
              <a:buChar char="●"/>
            </a:pPr>
            <a:r>
              <a:rPr lang="en" sz="1100" b="0" i="0" u="none" strike="noStrike" cap="none" dirty="0">
                <a:solidFill>
                  <a:schemeClr val="dk1"/>
                </a:solidFill>
                <a:latin typeface="Arial"/>
                <a:ea typeface="Arial"/>
                <a:cs typeface="Arial"/>
                <a:sym typeface="Arial"/>
              </a:rPr>
              <a:t>Es </a:t>
            </a:r>
            <a:r>
              <a:rPr lang="en" sz="1100" b="0" i="0" u="none" strike="noStrike" cap="none" dirty="0" err="1">
                <a:solidFill>
                  <a:schemeClr val="dk1"/>
                </a:solidFill>
                <a:latin typeface="Arial"/>
                <a:ea typeface="Arial"/>
                <a:cs typeface="Arial"/>
                <a:sym typeface="Arial"/>
              </a:rPr>
              <a:t>importante</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guardar</a:t>
            </a:r>
            <a:r>
              <a:rPr lang="en" sz="1100" b="0" i="0" u="none" strike="noStrike" cap="none" dirty="0">
                <a:solidFill>
                  <a:schemeClr val="dk1"/>
                </a:solidFill>
                <a:latin typeface="Arial"/>
                <a:ea typeface="Arial"/>
                <a:cs typeface="Arial"/>
                <a:sym typeface="Arial"/>
              </a:rPr>
              <a:t> la </a:t>
            </a:r>
            <a:r>
              <a:rPr lang="en" sz="1100" b="0" i="0" u="none" strike="noStrike" cap="none" dirty="0" err="1">
                <a:solidFill>
                  <a:schemeClr val="dk1"/>
                </a:solidFill>
                <a:latin typeface="Arial"/>
                <a:ea typeface="Arial"/>
                <a:cs typeface="Arial"/>
                <a:sym typeface="Arial"/>
              </a:rPr>
              <a:t>tarjeta</a:t>
            </a:r>
            <a:r>
              <a:rPr lang="en" sz="1100" b="0" i="0" u="none" strike="noStrike" cap="none" dirty="0">
                <a:solidFill>
                  <a:schemeClr val="dk1"/>
                </a:solidFill>
                <a:latin typeface="Arial"/>
                <a:ea typeface="Arial"/>
                <a:cs typeface="Arial"/>
                <a:sym typeface="Arial"/>
              </a:rPr>
              <a:t> de </a:t>
            </a:r>
            <a:r>
              <a:rPr lang="en" sz="1100" b="0" i="0" u="none" strike="noStrike" cap="none" dirty="0" err="1">
                <a:solidFill>
                  <a:schemeClr val="dk1"/>
                </a:solidFill>
                <a:latin typeface="Arial"/>
                <a:ea typeface="Arial"/>
                <a:cs typeface="Arial"/>
                <a:sym typeface="Arial"/>
              </a:rPr>
              <a:t>vacunación</a:t>
            </a:r>
            <a:r>
              <a:rPr lang="en" sz="1100" b="0" i="0" u="none" strike="noStrike" cap="none" dirty="0">
                <a:solidFill>
                  <a:schemeClr val="dk1"/>
                </a:solidFill>
                <a:latin typeface="Arial"/>
                <a:ea typeface="Arial"/>
                <a:cs typeface="Arial"/>
                <a:sym typeface="Arial"/>
              </a:rPr>
              <a:t> y </a:t>
            </a:r>
            <a:r>
              <a:rPr lang="en" sz="1100" b="0" i="0" u="none" strike="noStrike" cap="none" dirty="0" err="1">
                <a:solidFill>
                  <a:schemeClr val="dk1"/>
                </a:solidFill>
                <a:latin typeface="Arial"/>
                <a:ea typeface="Arial"/>
                <a:cs typeface="Arial"/>
                <a:sym typeface="Arial"/>
              </a:rPr>
              <a:t>tomarle</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una</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foto</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por</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precaución</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Lleve</a:t>
            </a:r>
            <a:r>
              <a:rPr lang="en" sz="1100" b="0" i="0" u="none" strike="noStrike" cap="none" dirty="0">
                <a:solidFill>
                  <a:schemeClr val="dk1"/>
                </a:solidFill>
                <a:latin typeface="Arial"/>
                <a:ea typeface="Arial"/>
                <a:cs typeface="Arial"/>
                <a:sym typeface="Arial"/>
              </a:rPr>
              <a:t> la </a:t>
            </a:r>
            <a:r>
              <a:rPr lang="en" sz="1100" b="0" i="0" u="none" strike="noStrike" cap="none" dirty="0" err="1">
                <a:solidFill>
                  <a:schemeClr val="dk1"/>
                </a:solidFill>
                <a:latin typeface="Arial"/>
                <a:ea typeface="Arial"/>
                <a:cs typeface="Arial"/>
                <a:sym typeface="Arial"/>
              </a:rPr>
              <a:t>tarjeta</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consigo</a:t>
            </a:r>
            <a:r>
              <a:rPr lang="en" sz="1100" b="0" i="0" u="none" strike="noStrike" cap="none" dirty="0">
                <a:solidFill>
                  <a:schemeClr val="dk1"/>
                </a:solidFill>
                <a:latin typeface="Arial"/>
                <a:ea typeface="Arial"/>
                <a:cs typeface="Arial"/>
                <a:sym typeface="Arial"/>
              </a:rPr>
              <a:t> </a:t>
            </a:r>
            <a:r>
              <a:rPr lang="en" dirty="0" err="1">
                <a:solidFill>
                  <a:schemeClr val="dk1"/>
                </a:solidFill>
              </a:rPr>
              <a:t>cada</a:t>
            </a:r>
            <a:r>
              <a:rPr lang="en" dirty="0">
                <a:solidFill>
                  <a:schemeClr val="dk1"/>
                </a:solidFill>
              </a:rPr>
              <a:t> </a:t>
            </a:r>
            <a:r>
              <a:rPr lang="en" dirty="0" err="1">
                <a:solidFill>
                  <a:schemeClr val="dk1"/>
                </a:solidFill>
              </a:rPr>
              <a:t>vez</a:t>
            </a:r>
            <a:r>
              <a:rPr lang="en" dirty="0">
                <a:solidFill>
                  <a:schemeClr val="dk1"/>
                </a:solidFill>
              </a:rPr>
              <a:t> que </a:t>
            </a:r>
            <a:r>
              <a:rPr lang="en" dirty="0" err="1">
                <a:solidFill>
                  <a:schemeClr val="dk1"/>
                </a:solidFill>
              </a:rPr>
              <a:t>vaya</a:t>
            </a:r>
            <a:r>
              <a:rPr lang="en" dirty="0">
                <a:solidFill>
                  <a:schemeClr val="dk1"/>
                </a:solidFill>
              </a:rPr>
              <a:t> a </a:t>
            </a:r>
            <a:r>
              <a:rPr lang="en" dirty="0" err="1">
                <a:solidFill>
                  <a:schemeClr val="dk1"/>
                </a:solidFill>
              </a:rPr>
              <a:t>ponerse</a:t>
            </a:r>
            <a:r>
              <a:rPr lang="en" dirty="0">
                <a:solidFill>
                  <a:schemeClr val="dk1"/>
                </a:solidFill>
              </a:rPr>
              <a:t> </a:t>
            </a:r>
            <a:r>
              <a:rPr lang="en" dirty="0" err="1">
                <a:solidFill>
                  <a:schemeClr val="dk1"/>
                </a:solidFill>
              </a:rPr>
              <a:t>una</a:t>
            </a:r>
            <a:r>
              <a:rPr lang="en" dirty="0">
                <a:solidFill>
                  <a:schemeClr val="dk1"/>
                </a:solidFill>
              </a:rPr>
              <a:t> </a:t>
            </a:r>
            <a:r>
              <a:rPr lang="en" dirty="0" err="1">
                <a:solidFill>
                  <a:schemeClr val="dk1"/>
                </a:solidFill>
              </a:rPr>
              <a:t>inyección</a:t>
            </a:r>
            <a:r>
              <a:rPr lang="en" dirty="0">
                <a:solidFill>
                  <a:schemeClr val="dk1"/>
                </a:solidFill>
              </a:rPr>
              <a:t>. </a:t>
            </a:r>
            <a:r>
              <a:rPr lang="en" sz="1100" b="0" i="0" u="none" strike="noStrike" cap="none" dirty="0">
                <a:solidFill>
                  <a:srgbClr val="FF0000"/>
                </a:solidFill>
                <a:latin typeface="Arial"/>
                <a:ea typeface="Arial"/>
                <a:cs typeface="Arial"/>
                <a:sym typeface="Arial"/>
              </a:rPr>
              <a:t> </a:t>
            </a:r>
            <a:endParaRPr dirty="0">
              <a:solidFill>
                <a:srgbClr val="FF0000"/>
              </a:solidFill>
            </a:endParaRPr>
          </a:p>
          <a:p>
            <a:pPr marL="457200" lvl="0" indent="0" algn="l" rtl="0">
              <a:lnSpc>
                <a:spcPct val="100000"/>
              </a:lnSpc>
              <a:spcBef>
                <a:spcPts val="0"/>
              </a:spcBef>
              <a:spcAft>
                <a:spcPts val="0"/>
              </a:spcAft>
              <a:buNone/>
            </a:pPr>
            <a:endParaRPr dirty="0"/>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Fuentes de </a:t>
            </a:r>
            <a:r>
              <a:rPr lang="en" sz="1100" b="1" i="0" u="none" strike="noStrike" cap="none" dirty="0" err="1">
                <a:solidFill>
                  <a:srgbClr val="000000"/>
                </a:solidFill>
                <a:latin typeface="Arial"/>
                <a:ea typeface="Arial"/>
                <a:cs typeface="Arial"/>
                <a:sym typeface="Arial"/>
              </a:rPr>
              <a:t>información</a:t>
            </a:r>
            <a:r>
              <a:rPr lang="en" sz="1100" b="1"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sng" strike="noStrike" cap="non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https://juntossipodemos.hhs.gov/lo-que-debe-saber-sobre-las-variantes-del-coronavirus</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0" i="0" u="sng" strike="noStrike" cap="none" dirty="0">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https://juntossipodemos.hhs.gov/presentacion-sobre-la-confianza-en-las-vacunas</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0" i="0" u="sng" strike="noStrike" cap="none" dirty="0">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https://juntossipodemos.hhs.gov/obtenga-informacion-sobre-las-vacunas-contra-el-covid-19-en-whatsapp</a:t>
            </a:r>
            <a:r>
              <a:rPr lang="en" sz="1100" b="0" i="0" u="sng" strike="noStrike" cap="none" dirty="0">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https://espanol.cdc.gov/coronavirus/2019-ncov/vaccines/index.html</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0" i="0" u="sng" strike="noStrike" cap="none" dirty="0">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https://espanol.cdc.gov/coronavirus/2019-ncov/variants/understanding-variants.html</a:t>
            </a: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0" i="0" u="sng" strike="noStrike" cap="none" dirty="0">
                <a:solidFill>
                  <a:srgbClr val="000000"/>
                </a:solidFill>
                <a:latin typeface="Arial"/>
                <a:ea typeface="Arial"/>
                <a:cs typeface="Arial"/>
                <a:sym typeface="Arial"/>
                <a:hlinkClick r:id="rId8">
                  <a:extLst>
                    <a:ext uri="{A12FA001-AC4F-418D-AE19-62706E023703}">
                      <ahyp:hlinkClr xmlns:ahyp="http://schemas.microsoft.com/office/drawing/2018/hyperlinkcolor" val="tx"/>
                    </a:ext>
                  </a:extLst>
                </a:hlinkClick>
              </a:rPr>
              <a:t>https://espanol.cdc.gov/coronavirus/2019-ncov/need-extra-precautions/index.html</a:t>
            </a: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0" i="0" u="sng" strike="noStrike" cap="none" dirty="0">
                <a:solidFill>
                  <a:srgbClr val="000000"/>
                </a:solidFill>
                <a:latin typeface="Arial"/>
                <a:ea typeface="Arial"/>
                <a:cs typeface="Arial"/>
                <a:sym typeface="Arial"/>
                <a:hlinkClick r:id="rId9">
                  <a:extLst>
                    <a:ext uri="{A12FA001-AC4F-418D-AE19-62706E023703}">
                      <ahyp:hlinkClr xmlns:ahyp="http://schemas.microsoft.com/office/drawing/2018/hyperlinkcolor" val="tx"/>
                    </a:ext>
                  </a:extLst>
                </a:hlinkClick>
              </a:rPr>
              <a:t>https://espanol.cdc.gov/coronavirus/2019-ncov/vaccines/vaccination-card.html</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0" i="0" u="sng" strike="noStrike" cap="none" dirty="0">
                <a:solidFill>
                  <a:srgbClr val="000000"/>
                </a:solidFill>
                <a:latin typeface="Arial"/>
                <a:ea typeface="Arial"/>
                <a:cs typeface="Arial"/>
                <a:sym typeface="Arial"/>
                <a:hlinkClick r:id="rId10">
                  <a:extLst>
                    <a:ext uri="{A12FA001-AC4F-418D-AE19-62706E023703}">
                      <ahyp:hlinkClr xmlns:ahyp="http://schemas.microsoft.com/office/drawing/2018/hyperlinkcolor" val="tx"/>
                    </a:ext>
                  </a:extLst>
                </a:hlinkClick>
              </a:rPr>
              <a:t>https://espanol.cdc.gov/coronavirus/2019-ncov/vaccines/booster-shot.html</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US" sz="1100" b="0" i="0" u="sng" strike="noStrike" cap="none" dirty="0">
                <a:solidFill>
                  <a:srgbClr val="000000"/>
                </a:solidFill>
                <a:latin typeface="Arial"/>
                <a:ea typeface="Calibri" panose="020F0502020204030204" pitchFamily="34" charset="0"/>
                <a:cs typeface="Arial"/>
                <a:sym typeface="Arial"/>
              </a:rPr>
              <a:t>https://</a:t>
            </a:r>
            <a:r>
              <a:rPr lang="en-US" sz="1100" b="0" i="0" u="sng" strike="noStrike" cap="none" dirty="0" err="1">
                <a:solidFill>
                  <a:srgbClr val="000000"/>
                </a:solidFill>
                <a:latin typeface="Arial"/>
                <a:ea typeface="Calibri" panose="020F0502020204030204" pitchFamily="34" charset="0"/>
                <a:cs typeface="Arial"/>
                <a:sym typeface="Arial"/>
              </a:rPr>
              <a:t>juntossipodemos.hhs.gov</a:t>
            </a:r>
            <a:r>
              <a:rPr lang="en-US" sz="1100" b="0" i="0" u="sng" strike="noStrike" cap="none" dirty="0">
                <a:solidFill>
                  <a:srgbClr val="000000"/>
                </a:solidFill>
                <a:latin typeface="Arial"/>
                <a:ea typeface="Calibri" panose="020F0502020204030204" pitchFamily="34" charset="0"/>
                <a:cs typeface="Arial"/>
                <a:sym typeface="Arial"/>
              </a:rPr>
              <a:t>/recursos-sobre-las-vacunas-contra-el-covid-19-para-ninos</a:t>
            </a:r>
            <a:r>
              <a:rPr lang="en-ES" sz="1100" b="0" i="0" u="sng" strike="noStrike" cap="none" dirty="0">
                <a:solidFill>
                  <a:srgbClr val="000000"/>
                </a:solidFill>
                <a:latin typeface="Arial"/>
                <a:cs typeface="Arial"/>
                <a:sym typeface="Arial"/>
              </a:rPr>
              <a:t> </a:t>
            </a:r>
            <a:endParaRPr sz="1100" b="0" i="0" u="sng" strike="noStrike" cap="none" dirty="0">
              <a:solidFill>
                <a:srgbClr val="000000"/>
              </a:solidFill>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100" b="1" i="0" u="none" strike="noStrike" cap="none" dirty="0">
                <a:solidFill>
                  <a:srgbClr val="000000"/>
                </a:solidFill>
                <a:latin typeface="+mn-lt"/>
                <a:ea typeface="Arial"/>
                <a:cs typeface="Arial"/>
                <a:sym typeface="Arial"/>
              </a:rPr>
              <a:t>Pregunta al público: ¿Qué vacuna contra el COVID puede recibir mi hijo?</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s-ES" sz="1100" b="1" i="0" u="none" strike="noStrike" cap="none" dirty="0">
              <a:solidFill>
                <a:srgbClr val="000000"/>
              </a:solidFill>
              <a:effectLst/>
              <a:latin typeface="+mn-lt"/>
              <a:ea typeface="Noto Sans Symbols"/>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s-ES" sz="1100" dirty="0">
                <a:solidFill>
                  <a:srgbClr val="002BFE"/>
                </a:solidFill>
                <a:effectLst/>
                <a:latin typeface="+mn-lt"/>
                <a:ea typeface="Noto Sans Symbols"/>
                <a:cs typeface="Noto Sans Symbols"/>
              </a:rPr>
              <a:t>Todas las personas de 6 meses de edad o más pueden recibir la vacuna de Pfizer-BioNTech o la de Moderna.</a:t>
            </a:r>
            <a:endParaRPr lang="en-ES" sz="1100" dirty="0">
              <a:effectLst/>
              <a:latin typeface="+mn-lt"/>
              <a:ea typeface="Noto Sans Symbols"/>
              <a:cs typeface="Noto Sans Symbols"/>
            </a:endParaRPr>
          </a:p>
          <a:p>
            <a:r>
              <a:rPr lang="es-ES" sz="1100" dirty="0">
                <a:solidFill>
                  <a:srgbClr val="002BFE"/>
                </a:solidFill>
                <a:effectLst/>
                <a:latin typeface="+mn-lt"/>
                <a:ea typeface="Calibri" panose="020F0502020204030204" pitchFamily="34" charset="0"/>
              </a:rPr>
              <a:t>Las personas de 12 años o más también pueden elegir la vacuna de Novavax.</a:t>
            </a:r>
            <a:r>
              <a:rPr lang="en-ES" dirty="0">
                <a:latin typeface="+mn-lt"/>
              </a:rPr>
              <a:t> </a:t>
            </a:r>
            <a:endParaRPr lang="es-ES" sz="1100" b="0" i="0" u="none" strike="noStrike" cap="none" dirty="0">
              <a:solidFill>
                <a:srgbClr val="000000"/>
              </a:solidFill>
              <a:effectLst/>
              <a:latin typeface="+mn-lt"/>
              <a:ea typeface="Arial"/>
              <a:cs typeface="Arial"/>
            </a:endParaRPr>
          </a:p>
          <a:p>
            <a:pPr marL="158750" indent="0" rtl="0" fontAlgn="base">
              <a:buNone/>
            </a:pPr>
            <a:endParaRPr lang="es-ES" sz="1100" b="1" i="0" u="none" strike="noStrike" cap="none" dirty="0">
              <a:solidFill>
                <a:srgbClr val="000000"/>
              </a:solidFill>
              <a:effectLst/>
              <a:latin typeface="+mn-lt"/>
              <a:ea typeface="Arial"/>
              <a:cs typeface="Arial"/>
              <a:sym typeface="Arial"/>
            </a:endParaRPr>
          </a:p>
          <a:p>
            <a:pPr marL="158750" indent="0" rtl="0" fontAlgn="base">
              <a:buNone/>
            </a:pPr>
            <a:r>
              <a:rPr lang="es-ES" sz="1100" b="1" i="0" u="none" strike="noStrike" cap="none" dirty="0">
                <a:solidFill>
                  <a:srgbClr val="000000"/>
                </a:solidFill>
                <a:effectLst/>
                <a:latin typeface="+mn-lt"/>
                <a:ea typeface="Arial"/>
                <a:cs typeface="Arial"/>
                <a:sym typeface="Arial"/>
              </a:rPr>
              <a:t>¿Cuántas dosis de la vacuna necesito para tener la mejor protección?</a:t>
            </a:r>
            <a:r>
              <a:rPr lang="es-ES" sz="1100" b="0" i="0" u="none" strike="noStrike" cap="none" dirty="0">
                <a:solidFill>
                  <a:srgbClr val="000000"/>
                </a:solidFill>
                <a:effectLst/>
                <a:latin typeface="+mn-lt"/>
                <a:ea typeface="Arial"/>
                <a:cs typeface="Arial"/>
                <a:sym typeface="Arial"/>
              </a:rPr>
              <a:t> </a:t>
            </a:r>
          </a:p>
          <a:p>
            <a:pPr rtl="0" fontAlgn="base"/>
            <a:r>
              <a:rPr lang="es-ES" sz="1100" b="0" i="0" u="none" strike="noStrike" cap="none" dirty="0">
                <a:solidFill>
                  <a:srgbClr val="000000"/>
                </a:solidFill>
                <a:effectLst/>
                <a:latin typeface="+mn-lt"/>
                <a:ea typeface="Arial"/>
                <a:cs typeface="Arial"/>
                <a:sym typeface="Arial"/>
              </a:rPr>
              <a:t>El número de dosis que necesita para mantener su vacunación al día depende de su edad y del tipo de vacuna que reciba. </a:t>
            </a:r>
          </a:p>
          <a:p>
            <a:pPr rtl="0" fontAlgn="base"/>
            <a:r>
              <a:rPr lang="es-ES" sz="1100" b="0" i="0" u="none" strike="noStrike" cap="none" dirty="0">
                <a:solidFill>
                  <a:srgbClr val="000000"/>
                </a:solidFill>
                <a:effectLst/>
                <a:latin typeface="+mn-lt"/>
                <a:ea typeface="Arial"/>
                <a:cs typeface="Arial"/>
                <a:sym typeface="Arial"/>
              </a:rPr>
              <a:t>Las personas con el </a:t>
            </a:r>
            <a:r>
              <a:rPr lang="es-ES" sz="1100" b="0" i="0" u="sng" strike="noStrike" cap="none" dirty="0">
                <a:solidFill>
                  <a:srgbClr val="000000"/>
                </a:solidFill>
                <a:effectLst/>
                <a:latin typeface="+mn-lt"/>
                <a:ea typeface="Arial"/>
                <a:cs typeface="Arial"/>
                <a:sym typeface="Arial"/>
                <a:hlinkClick r:id="rId3"/>
              </a:rPr>
              <a:t>sistema inmunitario deprimido</a:t>
            </a:r>
            <a:r>
              <a:rPr lang="es-ES" sz="1100" b="0" i="0" u="none" strike="noStrike" cap="none" dirty="0">
                <a:solidFill>
                  <a:srgbClr val="000000"/>
                </a:solidFill>
                <a:effectLst/>
                <a:latin typeface="+mn-lt"/>
                <a:ea typeface="Arial"/>
                <a:cs typeface="Arial"/>
                <a:sym typeface="Arial"/>
              </a:rPr>
              <a:t> tienen menos capacidad de combatir las infecciones y podrían necesitar dosis adicionales.</a:t>
            </a:r>
          </a:p>
          <a:p>
            <a:pPr rtl="0" fontAlgn="base"/>
            <a:r>
              <a:rPr lang="es-ES" sz="1800" dirty="0">
                <a:solidFill>
                  <a:srgbClr val="000000"/>
                </a:solidFill>
                <a:effectLst/>
                <a:latin typeface="Arial" panose="020B0604020202020204" pitchFamily="34" charset="0"/>
                <a:ea typeface="Times New Roman" panose="02020603050405020304" pitchFamily="18" charset="0"/>
              </a:rPr>
              <a:t>Existen vacunas actualizadas para las personas a partir de los 6 meses de edad que ayudan a protegerlas contra ómicron.</a:t>
            </a:r>
            <a:r>
              <a:rPr lang="en-ES" dirty="0">
                <a:effectLst/>
              </a:rPr>
              <a:t> </a:t>
            </a:r>
            <a:endParaRPr lang="es-ES" sz="1100" b="1" i="0" u="none" strike="noStrike" cap="none" dirty="0">
              <a:solidFill>
                <a:schemeClr val="dk1"/>
              </a:solidFill>
              <a:effectLst/>
              <a:latin typeface="+mn-lt"/>
              <a:ea typeface="Arial"/>
              <a:cs typeface="Arial"/>
              <a:sym typeface="Arial"/>
            </a:endParaRPr>
          </a:p>
          <a:p>
            <a:pPr marL="158750" indent="0">
              <a:buNone/>
            </a:pPr>
            <a:endParaRPr lang="es-ES" sz="1100" b="1" i="0" u="none" strike="noStrike" cap="none" dirty="0">
              <a:solidFill>
                <a:schemeClr val="dk1"/>
              </a:solidFill>
              <a:effectLst/>
              <a:latin typeface="+mn-lt"/>
              <a:ea typeface="Arial"/>
              <a:cs typeface="Arial"/>
              <a:sym typeface="Arial"/>
            </a:endParaRPr>
          </a:p>
          <a:p>
            <a:pPr marL="158750" indent="0">
              <a:buNone/>
            </a:pPr>
            <a:r>
              <a:rPr lang="es-ES" sz="1100" b="1" i="0" u="none" strike="noStrike" cap="none" dirty="0">
                <a:solidFill>
                  <a:schemeClr val="dk1"/>
                </a:solidFill>
                <a:effectLst/>
                <a:latin typeface="+mn-lt"/>
                <a:ea typeface="Arial"/>
                <a:cs typeface="Arial"/>
                <a:sym typeface="Arial"/>
              </a:rPr>
              <a:t>Fuentes de información:</a:t>
            </a:r>
            <a:endParaRPr lang="en" sz="1100" b="0" i="0" u="sng" strike="noStrike" cap="none" dirty="0">
              <a:solidFill>
                <a:srgbClr val="000000"/>
              </a:solidFill>
              <a:latin typeface="+mn-lt"/>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GB" sz="1100" b="0" i="0" u="sng" strike="noStrike" cap="none" dirty="0">
                <a:solidFill>
                  <a:srgbClr val="000000"/>
                </a:solidFill>
                <a:latin typeface="+mn-lt"/>
                <a:ea typeface="Arial"/>
                <a:cs typeface="Arial"/>
                <a:sym typeface="Arial"/>
              </a:rPr>
              <a:t>https://espanol.cdc.gov/coronavirus/2019-ncov/vaccines/stay-up-to-date.html</a:t>
            </a:r>
          </a:p>
          <a:p>
            <a:pPr marL="158750" marR="0" lvl="0" indent="0" algn="l" rtl="0">
              <a:lnSpc>
                <a:spcPct val="100000"/>
              </a:lnSpc>
              <a:spcBef>
                <a:spcPts val="0"/>
              </a:spcBef>
              <a:spcAft>
                <a:spcPts val="0"/>
              </a:spcAft>
              <a:buClr>
                <a:srgbClr val="000000"/>
              </a:buClr>
              <a:buSzPts val="1100"/>
              <a:buFont typeface="Arial"/>
              <a:buNone/>
            </a:pPr>
            <a:endParaRPr lang="en-GB" sz="1100" b="0" i="0" u="sng" strike="noStrike" cap="none" dirty="0">
              <a:solidFill>
                <a:srgbClr val="000000"/>
              </a:solidFill>
              <a:latin typeface="+mn-lt"/>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GB" sz="1100" b="0" i="0" u="sng" strike="noStrike" cap="none" dirty="0">
                <a:solidFill>
                  <a:srgbClr val="000000"/>
                </a:solidFill>
                <a:latin typeface="+mn-lt"/>
                <a:ea typeface="Arial"/>
                <a:cs typeface="Arial"/>
                <a:sym typeface="Arial"/>
              </a:rPr>
              <a:t>https://espanol.cdc.gov/coronavirus</a:t>
            </a:r>
            <a:r>
              <a:rPr lang="en-GB" sz="1100" b="0" i="0" u="sng" strike="noStrike" cap="none" dirty="0">
                <a:solidFill>
                  <a:srgbClr val="000000"/>
                </a:solidFill>
                <a:latin typeface="Arial"/>
                <a:ea typeface="Arial"/>
                <a:cs typeface="Arial"/>
                <a:sym typeface="Arial"/>
              </a:rPr>
              <a:t>/2019-ncov/vaccines/recommendations/immuno.html</a:t>
            </a:r>
            <a:endParaRPr sz="1100" b="0" i="0" u="sng"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828755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1" i="0" u="none" strike="noStrike" cap="none" dirty="0" err="1">
                <a:solidFill>
                  <a:srgbClr val="000000"/>
                </a:solidFill>
                <a:latin typeface="Arial"/>
                <a:ea typeface="Arial"/>
                <a:cs typeface="Arial"/>
                <a:sym typeface="Arial"/>
              </a:rPr>
              <a:t>Pregunta</a:t>
            </a:r>
            <a:r>
              <a:rPr lang="en" sz="1100" b="1" i="0" u="none" strike="noStrike" cap="none" dirty="0">
                <a:solidFill>
                  <a:srgbClr val="000000"/>
                </a:solidFill>
                <a:latin typeface="Arial"/>
                <a:ea typeface="Arial"/>
                <a:cs typeface="Arial"/>
                <a:sym typeface="Arial"/>
              </a:rPr>
              <a:t> al </a:t>
            </a:r>
            <a:r>
              <a:rPr lang="en" sz="1100" b="1" i="0" u="none" strike="noStrike" cap="none" dirty="0" err="1">
                <a:solidFill>
                  <a:srgbClr val="000000"/>
                </a:solidFill>
                <a:latin typeface="Arial"/>
                <a:ea typeface="Arial"/>
                <a:cs typeface="Arial"/>
                <a:sym typeface="Arial"/>
              </a:rPr>
              <a:t>público</a:t>
            </a:r>
            <a:r>
              <a:rPr lang="en" sz="1100" b="1" i="0" u="none" strike="noStrike" cap="none" dirty="0">
                <a:solidFill>
                  <a:srgbClr val="000000"/>
                </a:solidFill>
                <a:latin typeface="Arial"/>
                <a:ea typeface="Arial"/>
                <a:cs typeface="Arial"/>
                <a:sym typeface="Arial"/>
              </a:rPr>
              <a:t>: ¿Por </a:t>
            </a:r>
            <a:r>
              <a:rPr lang="en" sz="1100" b="1" i="0" u="none" strike="noStrike" cap="none" dirty="0" err="1">
                <a:solidFill>
                  <a:srgbClr val="000000"/>
                </a:solidFill>
                <a:latin typeface="Arial"/>
                <a:ea typeface="Arial"/>
                <a:cs typeface="Arial"/>
                <a:sym typeface="Arial"/>
              </a:rPr>
              <a:t>qué</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algunos</a:t>
            </a:r>
            <a:r>
              <a:rPr lang="en" sz="1100" b="1" i="0" u="none" strike="noStrike" cap="none" dirty="0">
                <a:solidFill>
                  <a:srgbClr val="000000"/>
                </a:solidFill>
                <a:latin typeface="Arial"/>
                <a:ea typeface="Arial"/>
                <a:cs typeface="Arial"/>
                <a:sym typeface="Arial"/>
              </a:rPr>
              <a:t> padres </a:t>
            </a:r>
            <a:r>
              <a:rPr lang="en" sz="1100" b="1" i="0" u="none" strike="noStrike" cap="none" dirty="0" err="1">
                <a:solidFill>
                  <a:srgbClr val="000000"/>
                </a:solidFill>
                <a:latin typeface="Arial"/>
                <a:ea typeface="Arial"/>
                <a:cs typeface="Arial"/>
                <a:sym typeface="Arial"/>
              </a:rPr>
              <a:t>tienen</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dudas</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sobre</a:t>
            </a:r>
            <a:r>
              <a:rPr lang="en" sz="1100" b="1" i="0" u="none" strike="noStrike" cap="none" dirty="0">
                <a:solidFill>
                  <a:srgbClr val="000000"/>
                </a:solidFill>
                <a:latin typeface="Arial"/>
                <a:ea typeface="Arial"/>
                <a:cs typeface="Arial"/>
                <a:sym typeface="Arial"/>
              </a:rPr>
              <a:t> </a:t>
            </a:r>
            <a:r>
              <a:rPr lang="en" sz="1100" b="1" i="0" u="none" strike="noStrike" cap="none" dirty="0" err="1">
                <a:solidFill>
                  <a:srgbClr val="000000"/>
                </a:solidFill>
                <a:latin typeface="Arial"/>
                <a:ea typeface="Arial"/>
                <a:cs typeface="Arial"/>
                <a:sym typeface="Arial"/>
              </a:rPr>
              <a:t>vacunar</a:t>
            </a:r>
            <a:r>
              <a:rPr lang="en" sz="1100" b="1" i="0" u="none" strike="noStrike" cap="none" dirty="0">
                <a:solidFill>
                  <a:srgbClr val="000000"/>
                </a:solidFill>
                <a:latin typeface="Arial"/>
                <a:ea typeface="Arial"/>
                <a:cs typeface="Arial"/>
                <a:sym typeface="Arial"/>
              </a:rPr>
              <a:t> o no a sus </a:t>
            </a:r>
            <a:r>
              <a:rPr lang="en" sz="1100" b="1" i="0" u="none" strike="noStrike" cap="none" dirty="0" err="1">
                <a:solidFill>
                  <a:srgbClr val="000000"/>
                </a:solidFill>
                <a:latin typeface="Arial"/>
                <a:ea typeface="Arial"/>
                <a:cs typeface="Arial"/>
                <a:sym typeface="Arial"/>
              </a:rPr>
              <a:t>hijos</a:t>
            </a:r>
            <a:r>
              <a:rPr lang="en" sz="1100" b="1" i="0" u="none" strike="noStrike" cap="none" dirty="0">
                <a:solidFill>
                  <a:srgbClr val="000000"/>
                </a:solidFill>
                <a:latin typeface="Arial"/>
                <a:ea typeface="Arial"/>
                <a:cs typeface="Arial"/>
                <a:sym typeface="Arial"/>
              </a:rPr>
              <a:t> contra </a:t>
            </a:r>
            <a:r>
              <a:rPr lang="en" sz="1100" b="1" i="0" u="none" strike="noStrike" cap="none" dirty="0" err="1">
                <a:solidFill>
                  <a:srgbClr val="000000"/>
                </a:solidFill>
                <a:latin typeface="Arial"/>
                <a:ea typeface="Arial"/>
                <a:cs typeface="Arial"/>
                <a:sym typeface="Arial"/>
              </a:rPr>
              <a:t>el</a:t>
            </a:r>
            <a:r>
              <a:rPr lang="en" sz="1100" b="1" i="0" u="none" strike="noStrike" cap="none" dirty="0">
                <a:solidFill>
                  <a:srgbClr val="000000"/>
                </a:solidFill>
                <a:latin typeface="Arial"/>
                <a:ea typeface="Arial"/>
                <a:cs typeface="Arial"/>
                <a:sym typeface="Arial"/>
              </a:rPr>
              <a:t> COVID?</a:t>
            </a:r>
            <a:endParaRPr dirty="0"/>
          </a:p>
          <a:p>
            <a:pPr marL="158750" lvl="0" indent="0" algn="l" rtl="0">
              <a:lnSpc>
                <a:spcPct val="100000"/>
              </a:lnSpc>
              <a:spcBef>
                <a:spcPts val="0"/>
              </a:spcBef>
              <a:spcAft>
                <a:spcPts val="0"/>
              </a:spcAft>
              <a:buSzPts val="1100"/>
              <a:buNone/>
            </a:pP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1" i="0" u="none" strike="noStrike" cap="none" dirty="0">
              <a:solidFill>
                <a:srgbClr val="000000"/>
              </a:solidFill>
              <a:latin typeface="Arial"/>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 sz="1100" b="1" i="0" u="none" strike="noStrike" cap="none" dirty="0">
                <a:solidFill>
                  <a:srgbClr val="000000"/>
                </a:solidFill>
                <a:latin typeface="Arial"/>
                <a:ea typeface="Arial"/>
                <a:cs typeface="Arial"/>
                <a:sym typeface="Arial"/>
              </a:rPr>
              <a:t>¿Son </a:t>
            </a:r>
            <a:r>
              <a:rPr lang="en" sz="1100" b="1" i="0" u="none" strike="noStrike" cap="none" dirty="0" err="1">
                <a:solidFill>
                  <a:srgbClr val="000000"/>
                </a:solidFill>
                <a:latin typeface="Arial"/>
                <a:ea typeface="Arial"/>
                <a:cs typeface="Arial"/>
                <a:sym typeface="Arial"/>
              </a:rPr>
              <a:t>seguras</a:t>
            </a:r>
            <a:r>
              <a:rPr lang="en" sz="1100" b="1" i="0" u="none" strike="noStrike" cap="none" dirty="0">
                <a:solidFill>
                  <a:srgbClr val="000000"/>
                </a:solidFill>
                <a:latin typeface="Arial"/>
                <a:ea typeface="Arial"/>
                <a:cs typeface="Arial"/>
                <a:sym typeface="Arial"/>
              </a:rPr>
              <a:t> las </a:t>
            </a:r>
            <a:r>
              <a:rPr lang="en" sz="1100" b="1" i="0" u="none" strike="noStrike" cap="none" dirty="0" err="1">
                <a:solidFill>
                  <a:srgbClr val="000000"/>
                </a:solidFill>
                <a:latin typeface="Arial"/>
                <a:ea typeface="Arial"/>
                <a:cs typeface="Arial"/>
                <a:sym typeface="Arial"/>
              </a:rPr>
              <a:t>vacunas</a:t>
            </a:r>
            <a:r>
              <a:rPr lang="en" sz="1100" b="1" i="0" u="none" strike="noStrike" cap="none" dirty="0">
                <a:solidFill>
                  <a:srgbClr val="000000"/>
                </a:solidFill>
                <a:latin typeface="Arial"/>
                <a:ea typeface="Arial"/>
                <a:cs typeface="Arial"/>
                <a:sym typeface="Arial"/>
              </a:rPr>
              <a:t> contra </a:t>
            </a:r>
            <a:r>
              <a:rPr lang="en" sz="1100" b="1" i="0" u="none" strike="noStrike" cap="none" dirty="0" err="1">
                <a:solidFill>
                  <a:srgbClr val="000000"/>
                </a:solidFill>
                <a:latin typeface="Arial"/>
                <a:ea typeface="Arial"/>
                <a:cs typeface="Arial"/>
                <a:sym typeface="Arial"/>
              </a:rPr>
              <a:t>el</a:t>
            </a:r>
            <a:r>
              <a:rPr lang="en" sz="1100" b="1" i="0" u="none" strike="noStrike" cap="none" dirty="0">
                <a:solidFill>
                  <a:srgbClr val="000000"/>
                </a:solidFill>
                <a:latin typeface="Arial"/>
                <a:ea typeface="Arial"/>
                <a:cs typeface="Arial"/>
                <a:sym typeface="Arial"/>
              </a:rPr>
              <a:t> COVID? </a:t>
            </a:r>
            <a:endParaRPr sz="11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Clr>
                <a:schemeClr val="dk1"/>
              </a:buClr>
              <a:buSzPts val="1100"/>
              <a:buChar char="●"/>
            </a:pPr>
            <a:r>
              <a:rPr lang="en" sz="1100" b="0" i="0" u="none" strike="noStrike" cap="none" dirty="0" err="1">
                <a:solidFill>
                  <a:schemeClr val="dk1"/>
                </a:solidFill>
                <a:latin typeface="Arial"/>
                <a:ea typeface="Arial"/>
                <a:cs typeface="Arial"/>
                <a:sym typeface="Arial"/>
              </a:rPr>
              <a:t>Vacunar</a:t>
            </a:r>
            <a:r>
              <a:rPr lang="en" sz="1100" b="0" i="0" u="none" strike="noStrike" cap="none" dirty="0">
                <a:solidFill>
                  <a:schemeClr val="dk1"/>
                </a:solidFill>
                <a:latin typeface="Arial"/>
                <a:ea typeface="Arial"/>
                <a:cs typeface="Arial"/>
                <a:sym typeface="Arial"/>
              </a:rPr>
              <a:t> contra </a:t>
            </a:r>
            <a:r>
              <a:rPr lang="en" sz="1100" b="0" i="0" u="none" strike="noStrike" cap="none" dirty="0" err="1">
                <a:solidFill>
                  <a:schemeClr val="dk1"/>
                </a:solidFill>
                <a:latin typeface="Arial"/>
                <a:ea typeface="Arial"/>
                <a:cs typeface="Arial"/>
                <a:sym typeface="Arial"/>
              </a:rPr>
              <a:t>el</a:t>
            </a:r>
            <a:r>
              <a:rPr lang="en" sz="1100" b="0" i="0" u="none" strike="noStrike" cap="none" dirty="0">
                <a:solidFill>
                  <a:schemeClr val="dk1"/>
                </a:solidFill>
                <a:latin typeface="Arial"/>
                <a:ea typeface="Arial"/>
                <a:cs typeface="Arial"/>
                <a:sym typeface="Arial"/>
              </a:rPr>
              <a:t> COVID a </a:t>
            </a:r>
            <a:r>
              <a:rPr lang="en" sz="1100" b="0" i="0" u="none" strike="noStrike" cap="none" dirty="0" err="1">
                <a:solidFill>
                  <a:schemeClr val="dk1"/>
                </a:solidFill>
                <a:latin typeface="Arial"/>
                <a:ea typeface="Arial"/>
                <a:cs typeface="Arial"/>
                <a:sym typeface="Arial"/>
              </a:rPr>
              <a:t>los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niños</a:t>
            </a:r>
            <a:r>
              <a:rPr lang="en" sz="1100" b="0" i="0" u="none" strike="noStrike" cap="none" dirty="0">
                <a:solidFill>
                  <a:schemeClr val="dk1"/>
                </a:solidFill>
                <a:latin typeface="Arial"/>
                <a:ea typeface="Arial"/>
                <a:cs typeface="Arial"/>
                <a:sym typeface="Arial"/>
              </a:rPr>
              <a:t> de </a:t>
            </a:r>
            <a:r>
              <a:rPr lang="en" dirty="0">
                <a:solidFill>
                  <a:schemeClr val="dk1"/>
                </a:solidFill>
              </a:rPr>
              <a:t>6 meses</a:t>
            </a:r>
            <a:r>
              <a:rPr lang="en" sz="1100" b="0" i="0" u="none" strike="noStrike" cap="none" dirty="0">
                <a:solidFill>
                  <a:schemeClr val="dk1"/>
                </a:solidFill>
                <a:latin typeface="Arial"/>
                <a:ea typeface="Arial"/>
                <a:cs typeface="Arial"/>
                <a:sym typeface="Arial"/>
              </a:rPr>
              <a:t> o </a:t>
            </a:r>
            <a:r>
              <a:rPr lang="en" sz="1100" b="0" i="0" u="none" strike="noStrike" cap="none" dirty="0" err="1">
                <a:solidFill>
                  <a:schemeClr val="dk1"/>
                </a:solidFill>
                <a:latin typeface="Arial"/>
                <a:ea typeface="Arial"/>
                <a:cs typeface="Arial"/>
                <a:sym typeface="Arial"/>
              </a:rPr>
              <a:t>más</a:t>
            </a:r>
            <a:r>
              <a:rPr lang="en" sz="1100" b="0" i="0" u="none" strike="noStrike" cap="none" dirty="0">
                <a:solidFill>
                  <a:schemeClr val="dk1"/>
                </a:solidFill>
                <a:latin typeface="Arial"/>
                <a:ea typeface="Arial"/>
                <a:cs typeface="Arial"/>
                <a:sym typeface="Arial"/>
              </a:rPr>
              <a:t> es la </a:t>
            </a:r>
            <a:r>
              <a:rPr lang="en" sz="1100" b="0" i="0" u="none" strike="noStrike" cap="none" dirty="0" err="1">
                <a:solidFill>
                  <a:schemeClr val="dk1"/>
                </a:solidFill>
                <a:latin typeface="Arial"/>
                <a:ea typeface="Arial"/>
                <a:cs typeface="Arial"/>
                <a:sym typeface="Arial"/>
              </a:rPr>
              <a:t>mejor</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manera</a:t>
            </a:r>
            <a:r>
              <a:rPr lang="en" sz="1100" b="0" i="0" u="none" strike="noStrike" cap="none" dirty="0">
                <a:solidFill>
                  <a:schemeClr val="dk1"/>
                </a:solidFill>
                <a:latin typeface="Arial"/>
                <a:ea typeface="Arial"/>
                <a:cs typeface="Arial"/>
                <a:sym typeface="Arial"/>
              </a:rPr>
              <a:t> de </a:t>
            </a:r>
            <a:r>
              <a:rPr lang="en" sz="1100" b="0" i="0" u="none" strike="noStrike" cap="none" dirty="0" err="1">
                <a:solidFill>
                  <a:schemeClr val="dk1"/>
                </a:solidFill>
                <a:latin typeface="Arial"/>
                <a:ea typeface="Arial"/>
                <a:cs typeface="Arial"/>
                <a:sym typeface="Arial"/>
              </a:rPr>
              <a:t>protegerlos</a:t>
            </a:r>
            <a:r>
              <a:rPr lang="en" sz="1100" b="0" i="0" u="none" strike="noStrike" cap="none" dirty="0">
                <a:solidFill>
                  <a:schemeClr val="dk1"/>
                </a:solidFill>
                <a:latin typeface="Arial"/>
                <a:ea typeface="Arial"/>
                <a:cs typeface="Arial"/>
                <a:sym typeface="Arial"/>
              </a:rPr>
              <a:t> y </a:t>
            </a:r>
            <a:r>
              <a:rPr lang="en" sz="1100" b="0" i="0" u="none" strike="noStrike" cap="none" dirty="0" err="1">
                <a:solidFill>
                  <a:schemeClr val="dk1"/>
                </a:solidFill>
                <a:latin typeface="Arial"/>
                <a:ea typeface="Arial"/>
                <a:cs typeface="Arial"/>
                <a:sym typeface="Arial"/>
              </a:rPr>
              <a:t>evitar</a:t>
            </a:r>
            <a:r>
              <a:rPr lang="en" sz="1100" b="0" i="0" u="none" strike="noStrike" cap="none" dirty="0">
                <a:solidFill>
                  <a:schemeClr val="dk1"/>
                </a:solidFill>
                <a:latin typeface="Arial"/>
                <a:ea typeface="Arial"/>
                <a:cs typeface="Arial"/>
                <a:sym typeface="Arial"/>
              </a:rPr>
              <a:t> que se </a:t>
            </a:r>
            <a:r>
              <a:rPr lang="en" sz="1100" b="0" i="0" u="none" strike="noStrike" cap="none" dirty="0" err="1">
                <a:solidFill>
                  <a:schemeClr val="dk1"/>
                </a:solidFill>
                <a:latin typeface="Arial"/>
                <a:ea typeface="Arial"/>
                <a:cs typeface="Arial"/>
                <a:sym typeface="Arial"/>
              </a:rPr>
              <a:t>enfermen</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gravemente</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por</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el</a:t>
            </a:r>
            <a:r>
              <a:rPr lang="en" sz="1100" b="0" i="0" u="none" strike="noStrike" cap="none" dirty="0">
                <a:solidFill>
                  <a:schemeClr val="dk1"/>
                </a:solidFill>
                <a:latin typeface="Arial"/>
                <a:ea typeface="Arial"/>
                <a:cs typeface="Arial"/>
                <a:sym typeface="Arial"/>
              </a:rPr>
              <a:t> COVID, que </a:t>
            </a:r>
            <a:r>
              <a:rPr lang="en" sz="1100" b="0" i="0" u="none" strike="noStrike" cap="none" dirty="0" err="1">
                <a:solidFill>
                  <a:schemeClr val="dk1"/>
                </a:solidFill>
                <a:latin typeface="Arial"/>
                <a:ea typeface="Arial"/>
                <a:cs typeface="Arial"/>
                <a:sym typeface="Arial"/>
              </a:rPr>
              <a:t>acaben</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hospitalizados</a:t>
            </a:r>
            <a:r>
              <a:rPr lang="en" sz="1100" b="0" i="0" u="none" strike="noStrike" cap="none" dirty="0">
                <a:solidFill>
                  <a:schemeClr val="dk1"/>
                </a:solidFill>
                <a:latin typeface="Arial"/>
                <a:ea typeface="Arial"/>
                <a:cs typeface="Arial"/>
                <a:sym typeface="Arial"/>
              </a:rPr>
              <a:t> o que </a:t>
            </a:r>
            <a:r>
              <a:rPr lang="en" sz="1100" b="0" i="0" u="none" strike="noStrike" cap="none" dirty="0" err="1">
                <a:solidFill>
                  <a:schemeClr val="dk1"/>
                </a:solidFill>
                <a:latin typeface="Arial"/>
                <a:ea typeface="Arial"/>
                <a:cs typeface="Arial"/>
                <a:sym typeface="Arial"/>
              </a:rPr>
              <a:t>mueran</a:t>
            </a:r>
            <a:r>
              <a:rPr lang="en" sz="1100" b="0" i="0" u="none" strike="noStrike" cap="none" dirty="0">
                <a:solidFill>
                  <a:schemeClr val="dk1"/>
                </a:solidFill>
                <a:latin typeface="Arial"/>
                <a:ea typeface="Arial"/>
                <a:cs typeface="Arial"/>
                <a:sym typeface="Arial"/>
              </a:rPr>
              <a:t>.</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sz="1100" b="0" i="0" u="none" strike="noStrike" cap="none" dirty="0">
                <a:solidFill>
                  <a:schemeClr val="dk1"/>
                </a:solidFill>
                <a:latin typeface="Arial"/>
                <a:ea typeface="Arial"/>
                <a:cs typeface="Arial"/>
                <a:sym typeface="Arial"/>
              </a:rPr>
              <a:t>Las </a:t>
            </a:r>
            <a:r>
              <a:rPr lang="en" sz="1100" b="0" i="0" u="none" strike="noStrike" cap="none" dirty="0" err="1">
                <a:solidFill>
                  <a:schemeClr val="dk1"/>
                </a:solidFill>
                <a:latin typeface="Arial"/>
                <a:ea typeface="Arial"/>
                <a:cs typeface="Arial"/>
                <a:sym typeface="Arial"/>
              </a:rPr>
              <a:t>vacunas</a:t>
            </a:r>
            <a:r>
              <a:rPr lang="en" sz="1100" b="0" i="0" u="none" strike="noStrike" cap="none" dirty="0">
                <a:solidFill>
                  <a:schemeClr val="dk1"/>
                </a:solidFill>
                <a:latin typeface="Arial"/>
                <a:ea typeface="Arial"/>
                <a:cs typeface="Arial"/>
                <a:sym typeface="Arial"/>
              </a:rPr>
              <a:t> contra </a:t>
            </a:r>
            <a:r>
              <a:rPr lang="en" sz="1100" b="0" i="0" u="none" strike="noStrike" cap="none" dirty="0" err="1">
                <a:solidFill>
                  <a:schemeClr val="dk1"/>
                </a:solidFill>
                <a:latin typeface="Arial"/>
                <a:ea typeface="Arial"/>
                <a:cs typeface="Arial"/>
                <a:sym typeface="Arial"/>
              </a:rPr>
              <a:t>el</a:t>
            </a:r>
            <a:r>
              <a:rPr lang="en" sz="1100" b="0" i="0" u="none" strike="noStrike" cap="none" dirty="0">
                <a:solidFill>
                  <a:schemeClr val="dk1"/>
                </a:solidFill>
                <a:latin typeface="Arial"/>
                <a:ea typeface="Arial"/>
                <a:cs typeface="Arial"/>
                <a:sym typeface="Arial"/>
              </a:rPr>
              <a:t> COVID son </a:t>
            </a:r>
            <a:r>
              <a:rPr lang="en" sz="1100" b="0" i="0" u="none" strike="noStrike" cap="none" dirty="0" err="1">
                <a:solidFill>
                  <a:schemeClr val="dk1"/>
                </a:solidFill>
                <a:latin typeface="Arial"/>
                <a:ea typeface="Arial"/>
                <a:cs typeface="Arial"/>
                <a:sym typeface="Arial"/>
              </a:rPr>
              <a:t>seguras</a:t>
            </a:r>
            <a:r>
              <a:rPr lang="en" sz="1100" b="0" i="0" u="none" strike="noStrike" cap="none" dirty="0">
                <a:solidFill>
                  <a:schemeClr val="dk1"/>
                </a:solidFill>
                <a:latin typeface="Arial"/>
                <a:ea typeface="Arial"/>
                <a:cs typeface="Arial"/>
                <a:sym typeface="Arial"/>
              </a:rPr>
              <a:t> para </a:t>
            </a:r>
            <a:r>
              <a:rPr lang="en" sz="1100" b="0" i="0" u="none" strike="noStrike" cap="none" dirty="0" err="1">
                <a:solidFill>
                  <a:schemeClr val="dk1"/>
                </a:solidFill>
                <a:latin typeface="Arial"/>
                <a:ea typeface="Arial"/>
                <a:cs typeface="Arial"/>
                <a:sym typeface="Arial"/>
              </a:rPr>
              <a:t>niños</a:t>
            </a:r>
            <a:r>
              <a:rPr lang="en" sz="1100" b="0" i="0" u="none" strike="noStrike" cap="none" dirty="0">
                <a:solidFill>
                  <a:schemeClr val="dk1"/>
                </a:solidFill>
                <a:latin typeface="Arial"/>
                <a:ea typeface="Arial"/>
                <a:cs typeface="Arial"/>
                <a:sym typeface="Arial"/>
              </a:rPr>
              <a:t> y </a:t>
            </a:r>
            <a:r>
              <a:rPr lang="en" sz="1100" b="0" i="0" u="none" strike="noStrike" cap="none" dirty="0" err="1">
                <a:solidFill>
                  <a:schemeClr val="dk1"/>
                </a:solidFill>
                <a:latin typeface="Arial"/>
                <a:ea typeface="Arial"/>
                <a:cs typeface="Arial"/>
                <a:sym typeface="Arial"/>
              </a:rPr>
              <a:t>adolescentes</a:t>
            </a:r>
            <a:r>
              <a:rPr lang="en" sz="1100" b="0" i="0" u="none" strike="noStrike" cap="none" dirty="0">
                <a:solidFill>
                  <a:schemeClr val="dk1"/>
                </a:solidFill>
                <a:latin typeface="Arial"/>
                <a:ea typeface="Arial"/>
                <a:cs typeface="Arial"/>
                <a:sym typeface="Arial"/>
              </a:rPr>
              <a:t>.</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sz="1100" b="0" i="0" u="none" strike="noStrike" cap="none" dirty="0" err="1">
                <a:solidFill>
                  <a:schemeClr val="dk1"/>
                </a:solidFill>
                <a:latin typeface="Arial"/>
                <a:ea typeface="Arial"/>
                <a:cs typeface="Arial"/>
                <a:sym typeface="Arial"/>
              </a:rPr>
              <a:t>Millones</a:t>
            </a:r>
            <a:r>
              <a:rPr lang="en" sz="1100" b="0" i="0" u="none" strike="noStrike" cap="none" dirty="0">
                <a:solidFill>
                  <a:schemeClr val="dk1"/>
                </a:solidFill>
                <a:latin typeface="Arial"/>
                <a:ea typeface="Arial"/>
                <a:cs typeface="Arial"/>
                <a:sym typeface="Arial"/>
              </a:rPr>
              <a:t> de </a:t>
            </a:r>
            <a:r>
              <a:rPr lang="en" sz="1100" b="0" i="0" u="none" strike="noStrike" cap="none" dirty="0" err="1">
                <a:solidFill>
                  <a:schemeClr val="dk1"/>
                </a:solidFill>
                <a:latin typeface="Arial"/>
                <a:ea typeface="Arial"/>
                <a:cs typeface="Arial"/>
                <a:sym typeface="Arial"/>
              </a:rPr>
              <a:t>niños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han</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recibido</a:t>
            </a:r>
            <a:r>
              <a:rPr lang="en" sz="1100" b="0" i="0" u="none" strike="noStrike" cap="none" dirty="0">
                <a:solidFill>
                  <a:schemeClr val="dk1"/>
                </a:solidFill>
                <a:latin typeface="Arial"/>
                <a:ea typeface="Arial"/>
                <a:cs typeface="Arial"/>
                <a:sym typeface="Arial"/>
              </a:rPr>
              <a:t> las </a:t>
            </a:r>
            <a:r>
              <a:rPr lang="en" sz="1100" b="0" i="0" u="none" strike="noStrike" cap="none" dirty="0" err="1">
                <a:solidFill>
                  <a:schemeClr val="dk1"/>
                </a:solidFill>
                <a:latin typeface="Arial"/>
                <a:ea typeface="Arial"/>
                <a:cs typeface="Arial"/>
                <a:sym typeface="Arial"/>
              </a:rPr>
              <a:t>vacunas</a:t>
            </a:r>
            <a:r>
              <a:rPr lang="en" sz="1100" b="0" i="0" u="none" strike="noStrike" cap="none" dirty="0">
                <a:solidFill>
                  <a:schemeClr val="dk1"/>
                </a:solidFill>
                <a:latin typeface="Arial"/>
                <a:ea typeface="Arial"/>
                <a:cs typeface="Arial"/>
                <a:sym typeface="Arial"/>
              </a:rPr>
              <a:t> contra </a:t>
            </a:r>
            <a:r>
              <a:rPr lang="en" sz="1100" b="0" i="0" u="none" strike="noStrike" cap="none" dirty="0" err="1">
                <a:solidFill>
                  <a:schemeClr val="dk1"/>
                </a:solidFill>
                <a:latin typeface="Arial"/>
                <a:ea typeface="Arial"/>
                <a:cs typeface="Arial"/>
                <a:sym typeface="Arial"/>
              </a:rPr>
              <a:t>el</a:t>
            </a:r>
            <a:r>
              <a:rPr lang="en" sz="1100" b="0" i="0" u="none" strike="noStrike" cap="none" dirty="0">
                <a:solidFill>
                  <a:schemeClr val="dk1"/>
                </a:solidFill>
                <a:latin typeface="Arial"/>
                <a:ea typeface="Arial"/>
                <a:cs typeface="Arial"/>
                <a:sym typeface="Arial"/>
              </a:rPr>
              <a:t> COVID bajo </a:t>
            </a:r>
            <a:r>
              <a:rPr lang="en" sz="1100" b="0" i="0" u="none" strike="noStrike" cap="none" dirty="0" err="1">
                <a:solidFill>
                  <a:schemeClr val="dk1"/>
                </a:solidFill>
                <a:latin typeface="Arial"/>
                <a:ea typeface="Arial"/>
                <a:cs typeface="Arial"/>
                <a:sym typeface="Arial"/>
              </a:rPr>
              <a:t>el</a:t>
            </a:r>
            <a:r>
              <a:rPr lang="en" sz="1100" b="0" i="0" u="none" strike="noStrike" cap="none" dirty="0">
                <a:solidFill>
                  <a:schemeClr val="dk1"/>
                </a:solidFill>
                <a:latin typeface="Arial"/>
                <a:ea typeface="Arial"/>
                <a:cs typeface="Arial"/>
                <a:sym typeface="Arial"/>
              </a:rPr>
              <a:t> control de </a:t>
            </a:r>
            <a:r>
              <a:rPr lang="en" sz="1100" b="0" i="0" u="none" strike="noStrike" cap="none" dirty="0" err="1">
                <a:solidFill>
                  <a:schemeClr val="dk1"/>
                </a:solidFill>
                <a:latin typeface="Arial"/>
                <a:ea typeface="Arial"/>
                <a:cs typeface="Arial"/>
                <a:sym typeface="Arial"/>
              </a:rPr>
              <a:t>seguridad</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más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riguroso</a:t>
            </a:r>
            <a:r>
              <a:rPr lang="en" sz="1100" b="0" i="0" u="none" strike="noStrike" cap="none" dirty="0">
                <a:solidFill>
                  <a:schemeClr val="dk1"/>
                </a:solidFill>
                <a:latin typeface="Arial"/>
                <a:ea typeface="Arial"/>
                <a:cs typeface="Arial"/>
                <a:sym typeface="Arial"/>
              </a:rPr>
              <a:t> de la </a:t>
            </a:r>
            <a:r>
              <a:rPr lang="en" sz="1100" b="0" i="0" u="none" strike="noStrike" cap="none" dirty="0" err="1">
                <a:solidFill>
                  <a:schemeClr val="dk1"/>
                </a:solidFill>
                <a:latin typeface="Arial"/>
                <a:ea typeface="Arial"/>
                <a:cs typeface="Arial"/>
                <a:sym typeface="Arial"/>
              </a:rPr>
              <a:t>historia</a:t>
            </a:r>
            <a:r>
              <a:rPr lang="en" sz="1100" b="0" i="0" u="none" strike="noStrike" cap="none" dirty="0">
                <a:solidFill>
                  <a:schemeClr val="dk1"/>
                </a:solidFill>
                <a:latin typeface="Arial"/>
                <a:ea typeface="Arial"/>
                <a:cs typeface="Arial"/>
                <a:sym typeface="Arial"/>
              </a:rPr>
              <a:t> de </a:t>
            </a:r>
            <a:r>
              <a:rPr lang="en" sz="1100" b="0" i="0" u="none" strike="noStrike" cap="none" dirty="0" err="1">
                <a:solidFill>
                  <a:schemeClr val="dk1"/>
                </a:solidFill>
                <a:latin typeface="Arial"/>
                <a:ea typeface="Arial"/>
                <a:cs typeface="Arial"/>
                <a:sym typeface="Arial"/>
              </a:rPr>
              <a:t>los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Estados</a:t>
            </a:r>
            <a:r>
              <a:rPr lang="en" sz="1100" b="0" i="0" u="none" strike="noStrike" cap="none" dirty="0">
                <a:solidFill>
                  <a:schemeClr val="dk1"/>
                </a:solidFill>
                <a:latin typeface="Arial"/>
                <a:ea typeface="Arial"/>
                <a:cs typeface="Arial"/>
                <a:sym typeface="Arial"/>
              </a:rPr>
              <a:t> Unidos.</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sz="1100" b="0" i="0" u="none" strike="noStrike" cap="none" dirty="0">
                <a:solidFill>
                  <a:schemeClr val="dk1"/>
                </a:solidFill>
                <a:latin typeface="Arial"/>
                <a:ea typeface="Arial"/>
                <a:cs typeface="Arial"/>
                <a:sym typeface="Arial"/>
              </a:rPr>
              <a:t>Es </a:t>
            </a:r>
            <a:r>
              <a:rPr lang="en" sz="1100" b="0" i="0" u="none" strike="noStrike" cap="none" dirty="0" err="1">
                <a:solidFill>
                  <a:schemeClr val="dk1"/>
                </a:solidFill>
                <a:latin typeface="Arial"/>
                <a:ea typeface="Arial"/>
                <a:cs typeface="Arial"/>
                <a:sym typeface="Arial"/>
              </a:rPr>
              <a:t>posible</a:t>
            </a:r>
            <a:r>
              <a:rPr lang="en" sz="1100" b="0" i="0" u="none" strike="noStrike" cap="none" dirty="0">
                <a:solidFill>
                  <a:schemeClr val="dk1"/>
                </a:solidFill>
                <a:latin typeface="Arial"/>
                <a:ea typeface="Arial"/>
                <a:cs typeface="Arial"/>
                <a:sym typeface="Arial"/>
              </a:rPr>
              <a:t> que un </a:t>
            </a:r>
            <a:r>
              <a:rPr lang="en" sz="1100" b="0" i="0" u="none" strike="noStrike" cap="none" dirty="0" err="1">
                <a:solidFill>
                  <a:schemeClr val="dk1"/>
                </a:solidFill>
                <a:latin typeface="Arial"/>
                <a:ea typeface="Arial"/>
                <a:cs typeface="Arial"/>
                <a:sym typeface="Arial"/>
              </a:rPr>
              <a:t>niño</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reciba</a:t>
            </a:r>
            <a:r>
              <a:rPr lang="en" sz="1100" b="0" i="0" u="none" strike="noStrike" cap="none" dirty="0">
                <a:solidFill>
                  <a:schemeClr val="dk1"/>
                </a:solidFill>
                <a:latin typeface="Arial"/>
                <a:ea typeface="Arial"/>
                <a:cs typeface="Arial"/>
                <a:sym typeface="Arial"/>
              </a:rPr>
              <a:t> la </a:t>
            </a:r>
            <a:r>
              <a:rPr lang="en" sz="1100" b="0" i="0" u="none" strike="noStrike" cap="none" dirty="0" err="1">
                <a:solidFill>
                  <a:schemeClr val="dk1"/>
                </a:solidFill>
                <a:latin typeface="Arial"/>
                <a:ea typeface="Arial"/>
                <a:cs typeface="Arial"/>
                <a:sym typeface="Arial"/>
              </a:rPr>
              <a:t>vacuna</a:t>
            </a:r>
            <a:r>
              <a:rPr lang="en" sz="1100" b="0" i="0" u="none" strike="noStrike" cap="none" dirty="0">
                <a:solidFill>
                  <a:schemeClr val="dk1"/>
                </a:solidFill>
                <a:latin typeface="Arial"/>
                <a:ea typeface="Arial"/>
                <a:cs typeface="Arial"/>
                <a:sym typeface="Arial"/>
              </a:rPr>
              <a:t> contra </a:t>
            </a:r>
            <a:r>
              <a:rPr lang="en" sz="1100" b="0" i="0" u="none" strike="noStrike" cap="none" dirty="0" err="1">
                <a:solidFill>
                  <a:schemeClr val="dk1"/>
                </a:solidFill>
                <a:latin typeface="Arial"/>
                <a:ea typeface="Arial"/>
                <a:cs typeface="Arial"/>
                <a:sym typeface="Arial"/>
              </a:rPr>
              <a:t>el</a:t>
            </a:r>
            <a:r>
              <a:rPr lang="en" sz="1100" b="0" i="0" u="none" strike="noStrike" cap="none" dirty="0">
                <a:solidFill>
                  <a:schemeClr val="dk1"/>
                </a:solidFill>
                <a:latin typeface="Arial"/>
                <a:ea typeface="Arial"/>
                <a:cs typeface="Arial"/>
                <a:sym typeface="Arial"/>
              </a:rPr>
              <a:t> COVID y </a:t>
            </a:r>
            <a:r>
              <a:rPr lang="en" sz="1100" b="0" i="0" u="none" strike="noStrike" cap="none" dirty="0" err="1">
                <a:solidFill>
                  <a:schemeClr val="dk1"/>
                </a:solidFill>
                <a:latin typeface="Arial"/>
                <a:ea typeface="Arial"/>
                <a:cs typeface="Arial"/>
                <a:sym typeface="Arial"/>
              </a:rPr>
              <a:t>otras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vacunas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como</a:t>
            </a:r>
            <a:r>
              <a:rPr lang="en" sz="1100" b="0" i="0" u="none" strike="noStrike" cap="none" dirty="0">
                <a:solidFill>
                  <a:schemeClr val="dk1"/>
                </a:solidFill>
                <a:latin typeface="Arial"/>
                <a:ea typeface="Arial"/>
                <a:cs typeface="Arial"/>
                <a:sym typeface="Arial"/>
              </a:rPr>
              <a:t> la </a:t>
            </a:r>
            <a:r>
              <a:rPr lang="en" sz="1100" b="0" i="0" u="none" strike="noStrike" cap="none" dirty="0" err="1">
                <a:solidFill>
                  <a:schemeClr val="dk1"/>
                </a:solidFill>
                <a:latin typeface="Arial"/>
                <a:ea typeface="Arial"/>
                <a:cs typeface="Arial"/>
                <a:sym typeface="Arial"/>
              </a:rPr>
              <a:t>vacuna</a:t>
            </a:r>
            <a:r>
              <a:rPr lang="en" sz="1100" b="0" i="0" u="none" strike="noStrike" cap="none" dirty="0">
                <a:solidFill>
                  <a:schemeClr val="dk1"/>
                </a:solidFill>
                <a:latin typeface="Arial"/>
                <a:ea typeface="Arial"/>
                <a:cs typeface="Arial"/>
                <a:sym typeface="Arial"/>
              </a:rPr>
              <a:t> de la influenza, al </a:t>
            </a:r>
            <a:r>
              <a:rPr lang="en" sz="1100" b="0" i="0" u="none" strike="noStrike" cap="none" dirty="0" err="1">
                <a:solidFill>
                  <a:schemeClr val="dk1"/>
                </a:solidFill>
                <a:latin typeface="Arial"/>
                <a:ea typeface="Arial"/>
                <a:cs typeface="Arial"/>
                <a:sym typeface="Arial"/>
              </a:rPr>
              <a:t>mismo</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tiempo</a:t>
            </a:r>
            <a:r>
              <a:rPr lang="en" sz="1100" b="0" i="0" u="none" strike="noStrike" cap="none" dirty="0">
                <a:solidFill>
                  <a:schemeClr val="dk1"/>
                </a:solidFill>
                <a:latin typeface="Arial"/>
                <a:ea typeface="Arial"/>
                <a:cs typeface="Arial"/>
                <a:sym typeface="Arial"/>
              </a:rPr>
              <a:t>.</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sz="1100" b="0" i="0" u="none" strike="noStrike" cap="none" dirty="0">
                <a:solidFill>
                  <a:schemeClr val="dk1"/>
                </a:solidFill>
                <a:latin typeface="Arial"/>
                <a:ea typeface="Arial"/>
                <a:cs typeface="Arial"/>
                <a:sym typeface="Arial"/>
              </a:rPr>
              <a:t>No hay </a:t>
            </a:r>
            <a:r>
              <a:rPr lang="en" sz="1100" b="0" i="0" u="none" strike="noStrike" cap="none" dirty="0" err="1">
                <a:solidFill>
                  <a:schemeClr val="dk1"/>
                </a:solidFill>
                <a:latin typeface="Arial"/>
                <a:ea typeface="Arial"/>
                <a:cs typeface="Arial"/>
                <a:sym typeface="Arial"/>
              </a:rPr>
              <a:t>evidencia</a:t>
            </a:r>
            <a:r>
              <a:rPr lang="en" sz="1100" b="0" i="0" u="none" strike="noStrike" cap="none" dirty="0">
                <a:solidFill>
                  <a:schemeClr val="dk1"/>
                </a:solidFill>
                <a:latin typeface="Arial"/>
                <a:ea typeface="Arial"/>
                <a:cs typeface="Arial"/>
                <a:sym typeface="Arial"/>
              </a:rPr>
              <a:t> de que las </a:t>
            </a:r>
            <a:r>
              <a:rPr lang="en" sz="1100" b="0" i="0" u="none" strike="noStrike" cap="none" dirty="0" err="1">
                <a:solidFill>
                  <a:schemeClr val="dk1"/>
                </a:solidFill>
                <a:latin typeface="Arial"/>
                <a:ea typeface="Arial"/>
                <a:cs typeface="Arial"/>
                <a:sym typeface="Arial"/>
              </a:rPr>
              <a:t>vacunas</a:t>
            </a:r>
            <a:r>
              <a:rPr lang="en" sz="1100" b="0" i="0" u="none" strike="noStrike" cap="none" dirty="0">
                <a:solidFill>
                  <a:schemeClr val="dk1"/>
                </a:solidFill>
                <a:latin typeface="Arial"/>
                <a:ea typeface="Arial"/>
                <a:cs typeface="Arial"/>
                <a:sym typeface="Arial"/>
              </a:rPr>
              <a:t> contra </a:t>
            </a:r>
            <a:r>
              <a:rPr lang="en" sz="1100" b="0" i="0" u="none" strike="noStrike" cap="none" dirty="0" err="1">
                <a:solidFill>
                  <a:schemeClr val="dk1"/>
                </a:solidFill>
                <a:latin typeface="Arial"/>
                <a:ea typeface="Arial"/>
                <a:cs typeface="Arial"/>
                <a:sym typeface="Arial"/>
              </a:rPr>
              <a:t>el</a:t>
            </a:r>
            <a:r>
              <a:rPr lang="en" sz="1100" b="0" i="0" u="none" strike="noStrike" cap="none" dirty="0">
                <a:solidFill>
                  <a:schemeClr val="dk1"/>
                </a:solidFill>
                <a:latin typeface="Arial"/>
                <a:ea typeface="Arial"/>
                <a:cs typeface="Arial"/>
                <a:sym typeface="Arial"/>
              </a:rPr>
              <a:t> COVID </a:t>
            </a:r>
            <a:r>
              <a:rPr lang="en" sz="1100" b="0" i="0" u="none" strike="noStrike" cap="none" dirty="0" err="1">
                <a:solidFill>
                  <a:schemeClr val="dk1"/>
                </a:solidFill>
                <a:latin typeface="Arial"/>
                <a:ea typeface="Arial"/>
                <a:cs typeface="Arial"/>
                <a:sym typeface="Arial"/>
              </a:rPr>
              <a:t>causen</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problemas</a:t>
            </a:r>
            <a:r>
              <a:rPr lang="en" sz="1100" b="0" i="0" u="none" strike="noStrike" cap="none" dirty="0">
                <a:solidFill>
                  <a:schemeClr val="dk1"/>
                </a:solidFill>
                <a:latin typeface="Arial"/>
                <a:ea typeface="Arial"/>
                <a:cs typeface="Arial"/>
                <a:sym typeface="Arial"/>
              </a:rPr>
              <a:t> de </a:t>
            </a:r>
            <a:r>
              <a:rPr lang="en" sz="1100" b="0" i="0" u="none" strike="noStrike" cap="none" dirty="0" err="1">
                <a:solidFill>
                  <a:schemeClr val="dk1"/>
                </a:solidFill>
                <a:latin typeface="Arial"/>
                <a:ea typeface="Arial"/>
                <a:cs typeface="Arial"/>
                <a:sym typeface="Arial"/>
              </a:rPr>
              <a:t>fertilidad</a:t>
            </a:r>
            <a:r>
              <a:rPr lang="en" sz="1100" b="0" i="0" u="none" strike="noStrike" cap="none" dirty="0">
                <a:solidFill>
                  <a:schemeClr val="dk1"/>
                </a:solidFill>
                <a:latin typeface="Arial"/>
                <a:ea typeface="Arial"/>
                <a:cs typeface="Arial"/>
                <a:sym typeface="Arial"/>
              </a:rPr>
              <a:t> u </a:t>
            </a:r>
            <a:r>
              <a:rPr lang="en" sz="1100" b="0" i="0" u="none" strike="noStrike" cap="none" dirty="0" err="1">
                <a:solidFill>
                  <a:schemeClr val="dk1"/>
                </a:solidFill>
                <a:latin typeface="Arial"/>
                <a:ea typeface="Arial"/>
                <a:cs typeface="Arial"/>
                <a:sym typeface="Arial"/>
              </a:rPr>
              <a:t>otros</a:t>
            </a:r>
            <a:r>
              <a:rPr lang="en" sz="1100" b="0" i="0" u="none" strike="noStrike" cap="none" dirty="0">
                <a:solidFill>
                  <a:schemeClr val="dk1"/>
                </a:solidFill>
                <a:latin typeface="Arial"/>
                <a:ea typeface="Arial"/>
                <a:cs typeface="Arial"/>
                <a:sym typeface="Arial"/>
              </a:rPr>
              <a:t> </a:t>
            </a:r>
            <a:r>
              <a:rPr lang="en" sz="1100" b="0" i="0" u="none" strike="noStrike" cap="none" dirty="0" err="1">
                <a:solidFill>
                  <a:schemeClr val="dk1"/>
                </a:solidFill>
                <a:latin typeface="Arial"/>
                <a:ea typeface="Arial"/>
                <a:cs typeface="Arial"/>
                <a:sym typeface="Arial"/>
              </a:rPr>
              <a:t>problemas</a:t>
            </a:r>
            <a:r>
              <a:rPr lang="en" sz="1100" b="0" i="0" u="none" strike="noStrike" cap="none" dirty="0">
                <a:solidFill>
                  <a:schemeClr val="dk1"/>
                </a:solidFill>
                <a:latin typeface="Arial"/>
                <a:ea typeface="Arial"/>
                <a:cs typeface="Arial"/>
                <a:sym typeface="Arial"/>
              </a:rPr>
              <a:t> de </a:t>
            </a:r>
            <a:r>
              <a:rPr lang="en" sz="1100" b="0" i="0" u="none" strike="noStrike" cap="none" dirty="0" err="1">
                <a:solidFill>
                  <a:schemeClr val="dk1"/>
                </a:solidFill>
                <a:latin typeface="Arial"/>
                <a:ea typeface="Arial"/>
                <a:cs typeface="Arial"/>
                <a:sym typeface="Arial"/>
              </a:rPr>
              <a:t>salud</a:t>
            </a:r>
            <a:r>
              <a:rPr lang="en" sz="1100" b="0" i="0" u="none" strike="noStrike" cap="none" dirty="0">
                <a:solidFill>
                  <a:schemeClr val="dk1"/>
                </a:solidFill>
                <a:latin typeface="Arial"/>
                <a:ea typeface="Arial"/>
                <a:cs typeface="Arial"/>
                <a:sym typeface="Arial"/>
              </a:rPr>
              <a:t> a largo </a:t>
            </a:r>
            <a:r>
              <a:rPr lang="en" sz="1100" b="0" i="0" u="none" strike="noStrike" cap="none" dirty="0" err="1">
                <a:solidFill>
                  <a:schemeClr val="dk1"/>
                </a:solidFill>
                <a:latin typeface="Arial"/>
                <a:ea typeface="Arial"/>
                <a:cs typeface="Arial"/>
                <a:sym typeface="Arial"/>
              </a:rPr>
              <a:t>plazo</a:t>
            </a:r>
            <a:r>
              <a:rPr lang="en" sz="1100" b="0" i="0" u="none" strike="noStrike" cap="none" dirty="0">
                <a:solidFill>
                  <a:schemeClr val="dk1"/>
                </a:solidFill>
                <a:latin typeface="Arial"/>
                <a:ea typeface="Arial"/>
                <a:cs typeface="Arial"/>
                <a:sym typeface="Arial"/>
              </a:rPr>
              <a:t>.</a:t>
            </a:r>
            <a:endParaRPr dirty="0">
              <a:solidFill>
                <a:schemeClr val="dk1"/>
              </a:solidFil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Arial"/>
                <a:ea typeface="Arial"/>
                <a:cs typeface="Arial"/>
                <a:sym typeface="Arial"/>
              </a:rPr>
              <a:t>Fuentes de </a:t>
            </a:r>
            <a:r>
              <a:rPr lang="en" sz="1100" b="1" i="0" u="none" strike="noStrike" cap="none" dirty="0" err="1">
                <a:solidFill>
                  <a:srgbClr val="000000"/>
                </a:solidFill>
                <a:latin typeface="Arial"/>
                <a:ea typeface="Arial"/>
                <a:cs typeface="Arial"/>
                <a:sym typeface="Arial"/>
              </a:rPr>
              <a:t>información</a:t>
            </a:r>
            <a:r>
              <a:rPr lang="en" sz="1100" b="1" i="0" u="none" strike="noStrike" cap="none" dirty="0">
                <a:solidFill>
                  <a:srgbClr val="000000"/>
                </a:solidFill>
                <a:latin typeface="Arial"/>
                <a:ea typeface="Arial"/>
                <a:cs typeface="Arial"/>
                <a:sym typeface="Arial"/>
              </a:rPr>
              <a:t>: </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sng" strike="noStrike" cap="non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https://espanol.cdc.gov/coronavirus/2019-ncov/vaccines/recommendations/children-teens.html</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0" i="0" u="sng" strike="noStrike" cap="none" dirty="0">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https://espanol.cdc.gov/coronavirus/2019-ncov/your-health/about-covid-19/caring-for-children/families.html</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0" i="0" u="sng" strike="noStrike" cap="none" dirty="0">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https://espanol.cdc.gov/coronavirus/2019-ncov/vaccines/vaccine-benefits.html</a:t>
            </a:r>
            <a:endParaRPr sz="11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0" i="0" u="sng" strike="noStrike" cap="none" dirty="0">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https://espanol.cdc.gov/coronavirus/2019-ncov/vaccines/distributing/steps-ensure-safety.html</a:t>
            </a:r>
            <a:r>
              <a:rPr lang="en" sz="1100" b="0" i="0" u="none" strike="noStrike" cap="none" dirty="0">
                <a:solidFill>
                  <a:srgbClr val="000000"/>
                </a:solidFill>
                <a:latin typeface="Arial"/>
                <a:ea typeface="Arial"/>
                <a:cs typeface="Arial"/>
                <a:sym typeface="Arial"/>
              </a:rPr>
              <a:t>  </a:t>
            </a:r>
            <a:endParaRPr dirty="0"/>
          </a:p>
          <a:p>
            <a:pPr marL="158750" lvl="0" indent="0" algn="l" rtl="0">
              <a:lnSpc>
                <a:spcPct val="100000"/>
              </a:lnSpc>
              <a:spcBef>
                <a:spcPts val="0"/>
              </a:spcBef>
              <a:spcAft>
                <a:spcPts val="0"/>
              </a:spcAft>
              <a:buSzPts val="1100"/>
              <a:buNone/>
            </a:pPr>
            <a:r>
              <a:rPr lang="en" sz="1100" b="0" i="0" u="none" strike="noStrike" cap="none" dirty="0">
                <a:solidFill>
                  <a:srgbClr val="000000"/>
                </a:solidFill>
                <a:latin typeface="Arial"/>
                <a:ea typeface="Arial"/>
                <a:cs typeface="Arial"/>
                <a:sym typeface="Arial"/>
              </a:rPr>
              <a:t> </a:t>
            </a:r>
            <a:endParaRPr sz="1100" b="0" i="0" u="sng" strike="noStrike" cap="none" dirty="0">
              <a:solidFill>
                <a:srgbClr val="000000"/>
              </a:solidFill>
              <a:latin typeface="Arial"/>
              <a:cs typeface="Arial"/>
              <a:sym typeface="Arial"/>
            </a:endParaRPr>
          </a:p>
          <a:p>
            <a:pPr marL="158750" lvl="0" indent="0" algn="l" rtl="0">
              <a:lnSpc>
                <a:spcPct val="100000"/>
              </a:lnSpc>
              <a:spcBef>
                <a:spcPts val="0"/>
              </a:spcBef>
              <a:spcAft>
                <a:spcPts val="0"/>
              </a:spcAft>
              <a:buSzPts val="1100"/>
              <a:buNone/>
            </a:pPr>
            <a:r>
              <a:rPr lang="en-US" sz="1100" b="0" i="0" u="sng" strike="noStrike" cap="none" dirty="0">
                <a:solidFill>
                  <a:srgbClr val="000000"/>
                </a:solidFill>
                <a:latin typeface="Arial"/>
                <a:ea typeface="Calibri" panose="020F0502020204030204" pitchFamily="34" charset="0"/>
                <a:cs typeface="Arial"/>
                <a:sym typeface="Arial"/>
              </a:rPr>
              <a:t>https://</a:t>
            </a:r>
            <a:r>
              <a:rPr lang="en-US" sz="1100" b="0" i="0" u="sng" strike="noStrike" cap="none" dirty="0" err="1">
                <a:solidFill>
                  <a:srgbClr val="000000"/>
                </a:solidFill>
                <a:latin typeface="Arial"/>
                <a:ea typeface="Calibri" panose="020F0502020204030204" pitchFamily="34" charset="0"/>
                <a:cs typeface="Arial"/>
                <a:sym typeface="Arial"/>
              </a:rPr>
              <a:t>juntossipodemos.hhs.gov</a:t>
            </a:r>
            <a:r>
              <a:rPr lang="en-US" sz="1100" b="0" i="0" u="sng" strike="noStrike" cap="none" dirty="0">
                <a:solidFill>
                  <a:srgbClr val="000000"/>
                </a:solidFill>
                <a:latin typeface="Arial"/>
                <a:ea typeface="Calibri" panose="020F0502020204030204" pitchFamily="34" charset="0"/>
                <a:cs typeface="Arial"/>
                <a:sym typeface="Arial"/>
              </a:rPr>
              <a:t>/recursos-sobre-las-vacunas-contra-el-covid-19-para-ninos</a:t>
            </a:r>
            <a:r>
              <a:rPr lang="en-ES" sz="1100" b="0" i="0" u="sng" strike="noStrike" cap="none" dirty="0">
                <a:solidFill>
                  <a:srgbClr val="000000"/>
                </a:solidFill>
                <a:latin typeface="Arial"/>
                <a:cs typeface="Arial"/>
                <a:sym typeface="Arial"/>
              </a:rPr>
              <a:t> </a:t>
            </a:r>
            <a:endParaRPr sz="1100" b="0" i="0" u="sng" strike="noStrike" cap="none" dirty="0">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1" i="0" u="none" strike="noStrike" cap="none" dirty="0" err="1">
                <a:solidFill>
                  <a:srgbClr val="000000"/>
                </a:solidFill>
                <a:latin typeface="+mn-lt"/>
                <a:ea typeface="Arial"/>
                <a:cs typeface="Arial"/>
                <a:sym typeface="Arial"/>
              </a:rPr>
              <a:t>Pregunta</a:t>
            </a:r>
            <a:r>
              <a:rPr lang="en" sz="1100" b="1" i="0" u="none" strike="noStrike" cap="none" dirty="0">
                <a:solidFill>
                  <a:srgbClr val="000000"/>
                </a:solidFill>
                <a:latin typeface="+mn-lt"/>
                <a:ea typeface="Arial"/>
                <a:cs typeface="Arial"/>
                <a:sym typeface="Arial"/>
              </a:rPr>
              <a:t> al </a:t>
            </a:r>
            <a:r>
              <a:rPr lang="en" sz="1100" b="1" i="0" u="none" strike="noStrike" cap="none" dirty="0" err="1">
                <a:solidFill>
                  <a:srgbClr val="000000"/>
                </a:solidFill>
                <a:latin typeface="+mn-lt"/>
                <a:ea typeface="Arial"/>
                <a:cs typeface="Arial"/>
                <a:sym typeface="Arial"/>
              </a:rPr>
              <a:t>público</a:t>
            </a:r>
            <a:r>
              <a:rPr lang="en" sz="1100" b="1" i="0" u="none" strike="noStrike" cap="none" dirty="0">
                <a:solidFill>
                  <a:srgbClr val="000000"/>
                </a:solidFill>
                <a:latin typeface="+mn-lt"/>
                <a:ea typeface="Arial"/>
                <a:cs typeface="Arial"/>
                <a:sym typeface="Arial"/>
              </a:rPr>
              <a:t>:</a:t>
            </a:r>
            <a:r>
              <a:rPr lang="en" sz="1100" b="0" i="0" u="none" strike="noStrike" cap="none" dirty="0">
                <a:solidFill>
                  <a:srgbClr val="000000"/>
                </a:solidFill>
                <a:latin typeface="+mn-lt"/>
                <a:ea typeface="Arial"/>
                <a:cs typeface="Arial"/>
                <a:sym typeface="Arial"/>
              </a:rPr>
              <a:t> </a:t>
            </a:r>
            <a:r>
              <a:rPr lang="en" sz="1100" b="1" i="0" u="none" strike="noStrike" cap="none" dirty="0">
                <a:solidFill>
                  <a:srgbClr val="000000"/>
                </a:solidFill>
                <a:latin typeface="+mn-lt"/>
                <a:ea typeface="Arial"/>
                <a:cs typeface="Arial"/>
                <a:sym typeface="Arial"/>
              </a:rPr>
              <a:t>¿Por </a:t>
            </a:r>
            <a:r>
              <a:rPr lang="en" sz="1100" b="1" i="0" u="none" strike="noStrike" cap="none" dirty="0" err="1">
                <a:solidFill>
                  <a:srgbClr val="000000"/>
                </a:solidFill>
                <a:latin typeface="+mn-lt"/>
                <a:ea typeface="Arial"/>
                <a:cs typeface="Arial"/>
                <a:sym typeface="Arial"/>
              </a:rPr>
              <a:t>qué</a:t>
            </a:r>
            <a:r>
              <a:rPr lang="en" sz="1100" b="1" i="0" u="none" strike="noStrike" cap="none" dirty="0">
                <a:solidFill>
                  <a:srgbClr val="000000"/>
                </a:solidFill>
                <a:latin typeface="+mn-lt"/>
                <a:ea typeface="Arial"/>
                <a:cs typeface="Arial"/>
                <a:sym typeface="Arial"/>
              </a:rPr>
              <a:t> se </a:t>
            </a:r>
            <a:r>
              <a:rPr lang="en" sz="1100" b="1" i="0" u="none" strike="noStrike" cap="none" dirty="0" err="1">
                <a:solidFill>
                  <a:srgbClr val="000000"/>
                </a:solidFill>
                <a:latin typeface="+mn-lt"/>
                <a:ea typeface="Arial"/>
                <a:cs typeface="Arial"/>
                <a:sym typeface="Arial"/>
              </a:rPr>
              <a:t>necesitan</a:t>
            </a:r>
            <a:r>
              <a:rPr lang="en" sz="1100" b="1" i="0" u="none" strike="noStrike" cap="none" dirty="0">
                <a:solidFill>
                  <a:srgbClr val="000000"/>
                </a:solidFill>
                <a:latin typeface="+mn-lt"/>
                <a:ea typeface="Arial"/>
                <a:cs typeface="Arial"/>
                <a:sym typeface="Arial"/>
              </a:rPr>
              <a:t> las </a:t>
            </a:r>
            <a:r>
              <a:rPr lang="en" sz="1100" b="1" i="0" u="none" strike="noStrike" cap="none" dirty="0" err="1">
                <a:solidFill>
                  <a:srgbClr val="000000"/>
                </a:solidFill>
                <a:latin typeface="+mn-lt"/>
                <a:ea typeface="Arial"/>
                <a:cs typeface="Arial"/>
                <a:sym typeface="Arial"/>
              </a:rPr>
              <a:t>vacunas</a:t>
            </a:r>
            <a:r>
              <a:rPr lang="en" sz="1100" b="1" i="0" u="none" strike="noStrike" cap="none" dirty="0">
                <a:solidFill>
                  <a:srgbClr val="000000"/>
                </a:solidFill>
                <a:latin typeface="+mn-lt"/>
                <a:ea typeface="Arial"/>
                <a:cs typeface="Arial"/>
                <a:sym typeface="Arial"/>
              </a:rPr>
              <a:t> </a:t>
            </a:r>
            <a:r>
              <a:rPr lang="en" sz="1100" b="1" i="0" u="none" strike="noStrike" cap="none" dirty="0" err="1">
                <a:solidFill>
                  <a:srgbClr val="000000"/>
                </a:solidFill>
                <a:latin typeface="+mn-lt"/>
                <a:ea typeface="Arial"/>
                <a:cs typeface="Arial"/>
                <a:sym typeface="Arial"/>
              </a:rPr>
              <a:t>actualizadas</a:t>
            </a:r>
            <a:r>
              <a:rPr lang="en" sz="1100" b="1" i="0" u="none" strike="noStrike" cap="none" dirty="0">
                <a:solidFill>
                  <a:srgbClr val="000000"/>
                </a:solidFill>
                <a:latin typeface="+mn-lt"/>
                <a:ea typeface="Arial"/>
                <a:cs typeface="Arial"/>
                <a:sym typeface="Arial"/>
              </a:rPr>
              <a:t> contra </a:t>
            </a:r>
            <a:r>
              <a:rPr lang="en" sz="1100" b="1" i="0" u="none" strike="noStrike" cap="none" dirty="0" err="1">
                <a:solidFill>
                  <a:srgbClr val="000000"/>
                </a:solidFill>
                <a:latin typeface="+mn-lt"/>
                <a:ea typeface="Arial"/>
                <a:cs typeface="Arial"/>
                <a:sym typeface="Arial"/>
              </a:rPr>
              <a:t>el</a:t>
            </a:r>
            <a:r>
              <a:rPr lang="en" sz="1100" b="1" i="0" u="none" strike="noStrike" cap="none" dirty="0">
                <a:solidFill>
                  <a:srgbClr val="000000"/>
                </a:solidFill>
                <a:latin typeface="+mn-lt"/>
                <a:ea typeface="Arial"/>
                <a:cs typeface="Arial"/>
                <a:sym typeface="Arial"/>
              </a:rPr>
              <a:t> COVID?</a:t>
            </a:r>
            <a:endParaRPr sz="1100" b="0" i="0" u="none" strike="noStrike" cap="none" dirty="0">
              <a:solidFill>
                <a:srgbClr val="000000"/>
              </a:solidFill>
              <a:latin typeface="+mn-lt"/>
              <a:ea typeface="Arial"/>
              <a:cs typeface="Arial"/>
              <a:sym typeface="Arial"/>
            </a:endParaRPr>
          </a:p>
          <a:p>
            <a:pPr marL="158750" lvl="0" indent="0" algn="l" rtl="0">
              <a:lnSpc>
                <a:spcPct val="100000"/>
              </a:lnSpc>
              <a:spcBef>
                <a:spcPts val="0"/>
              </a:spcBef>
              <a:spcAft>
                <a:spcPts val="0"/>
              </a:spcAft>
              <a:buSzPts val="1100"/>
              <a:buNone/>
            </a:pPr>
            <a:r>
              <a:rPr lang="en" sz="1100" b="1" i="0" u="none" strike="noStrike" cap="none" dirty="0">
                <a:solidFill>
                  <a:srgbClr val="000000"/>
                </a:solidFill>
                <a:latin typeface="+mn-lt"/>
                <a:ea typeface="Arial"/>
                <a:cs typeface="Arial"/>
                <a:sym typeface="Arial"/>
              </a:rPr>
              <a:t> </a:t>
            </a:r>
            <a:endParaRPr sz="1100" dirty="0">
              <a:latin typeface="+mn-lt"/>
            </a:endParaRPr>
          </a:p>
          <a:p>
            <a:pPr marL="158750" lvl="0" indent="0" algn="l" rtl="0">
              <a:lnSpc>
                <a:spcPct val="100000"/>
              </a:lnSpc>
              <a:spcBef>
                <a:spcPts val="0"/>
              </a:spcBef>
              <a:spcAft>
                <a:spcPts val="0"/>
              </a:spcAft>
              <a:buSzPts val="1100"/>
              <a:buNone/>
            </a:pPr>
            <a:endParaRPr sz="1100" b="1" i="0" u="none" strike="noStrike" cap="none" dirty="0">
              <a:solidFill>
                <a:srgbClr val="000000"/>
              </a:solidFill>
              <a:latin typeface="+mn-lt"/>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 sz="1100" b="1" dirty="0">
                <a:solidFill>
                  <a:srgbClr val="0057B7"/>
                </a:solidFill>
                <a:latin typeface="+mn-lt"/>
              </a:rPr>
              <a:t>¿Por </a:t>
            </a:r>
            <a:r>
              <a:rPr lang="en" sz="1100" b="1" dirty="0" err="1">
                <a:solidFill>
                  <a:srgbClr val="0057B7"/>
                </a:solidFill>
                <a:latin typeface="+mn-lt"/>
              </a:rPr>
              <a:t>qué</a:t>
            </a:r>
            <a:r>
              <a:rPr lang="en" sz="1100" b="1" dirty="0">
                <a:solidFill>
                  <a:srgbClr val="0057B7"/>
                </a:solidFill>
                <a:latin typeface="+mn-lt"/>
              </a:rPr>
              <a:t> es </a:t>
            </a:r>
            <a:r>
              <a:rPr lang="en" sz="1100" b="1" dirty="0" err="1">
                <a:solidFill>
                  <a:srgbClr val="0057B7"/>
                </a:solidFill>
                <a:latin typeface="+mn-lt"/>
              </a:rPr>
              <a:t>importante</a:t>
            </a:r>
            <a:r>
              <a:rPr lang="en" sz="1100" b="1" dirty="0">
                <a:solidFill>
                  <a:srgbClr val="0057B7"/>
                </a:solidFill>
                <a:latin typeface="+mn-lt"/>
              </a:rPr>
              <a:t> que </a:t>
            </a:r>
            <a:r>
              <a:rPr lang="en" sz="1100" b="1" dirty="0" err="1">
                <a:solidFill>
                  <a:srgbClr val="0057B7"/>
                </a:solidFill>
                <a:latin typeface="+mn-lt"/>
              </a:rPr>
              <a:t>los</a:t>
            </a:r>
            <a:r>
              <a:rPr lang="en" sz="1100" b="1" dirty="0">
                <a:solidFill>
                  <a:srgbClr val="0057B7"/>
                </a:solidFill>
                <a:latin typeface="+mn-lt"/>
              </a:rPr>
              <a:t> </a:t>
            </a:r>
            <a:r>
              <a:rPr lang="en" sz="1100" b="1" dirty="0" err="1">
                <a:solidFill>
                  <a:srgbClr val="0057B7"/>
                </a:solidFill>
                <a:latin typeface="+mn-lt"/>
              </a:rPr>
              <a:t>niños</a:t>
            </a:r>
            <a:r>
              <a:rPr lang="en" sz="1100" b="1" dirty="0">
                <a:solidFill>
                  <a:srgbClr val="0057B7"/>
                </a:solidFill>
                <a:latin typeface="+mn-lt"/>
              </a:rPr>
              <a:t> de 6 meses o </a:t>
            </a:r>
            <a:r>
              <a:rPr lang="en" sz="1100" b="1" dirty="0" err="1">
                <a:solidFill>
                  <a:srgbClr val="0057B7"/>
                </a:solidFill>
                <a:latin typeface="+mn-lt"/>
              </a:rPr>
              <a:t>más</a:t>
            </a:r>
            <a:r>
              <a:rPr lang="en" sz="1100" b="1" dirty="0">
                <a:solidFill>
                  <a:srgbClr val="0057B7"/>
                </a:solidFill>
                <a:latin typeface="+mn-lt"/>
              </a:rPr>
              <a:t> </a:t>
            </a:r>
            <a:r>
              <a:rPr lang="es-ES" sz="1100" b="1" dirty="0">
                <a:solidFill>
                  <a:srgbClr val="0057B7"/>
                </a:solidFill>
                <a:latin typeface="+mn-lt"/>
              </a:rPr>
              <a:t>reciban reciban una vacuna actualizada?</a:t>
            </a:r>
          </a:p>
          <a:p>
            <a:pPr marL="457200" marR="0" lvl="0" indent="-298450" algn="l" rtl="0">
              <a:lnSpc>
                <a:spcPct val="100000"/>
              </a:lnSpc>
              <a:spcBef>
                <a:spcPts val="0"/>
              </a:spcBef>
              <a:spcAft>
                <a:spcPts val="0"/>
              </a:spcAft>
              <a:buClr>
                <a:srgbClr val="000000"/>
              </a:buClr>
              <a:buSzPts val="1100"/>
            </a:pPr>
            <a:r>
              <a:rPr lang="es-E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Las vacunas actualizadas ayudan a proteger frente ómicron, que es la variante causante de todas las nuevas infecciones por COVID.</a:t>
            </a:r>
            <a:endParaRPr lang="en-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Children should get an updated COVID vaccine now if they’re:</a:t>
            </a:r>
            <a:endParaRPr lang="en-ES" sz="1800" dirty="0">
              <a:effectLst/>
              <a:latin typeface="Calibri" panose="020F0502020204030204" pitchFamily="34" charset="0"/>
              <a:ea typeface="Calibri" panose="020F0502020204030204" pitchFamily="34" charset="0"/>
              <a:cs typeface="Arial" panose="020B0604020202020204" pitchFamily="34" charset="0"/>
            </a:endParaRPr>
          </a:p>
          <a:p>
            <a:pPr lvl="1">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12–17 years, got a Pfizer-BioNTech or Novavax vaccine, and their last dose was before September 2022.</a:t>
            </a:r>
            <a:endParaRPr lang="en-ES" sz="1800" dirty="0">
              <a:effectLst/>
              <a:latin typeface="Calibri" panose="020F0502020204030204" pitchFamily="34" charset="0"/>
              <a:ea typeface="Calibri" panose="020F0502020204030204" pitchFamily="34" charset="0"/>
              <a:cs typeface="Arial" panose="020B0604020202020204" pitchFamily="34" charset="0"/>
            </a:endParaRPr>
          </a:p>
          <a:p>
            <a:pPr lvl="1">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6–17 years, got a Moderna vaccine, and their last dose was before October 2022.</a:t>
            </a:r>
            <a:endParaRPr lang="en-ES" sz="1800" dirty="0">
              <a:effectLst/>
              <a:latin typeface="Calibri" panose="020F0502020204030204" pitchFamily="34" charset="0"/>
              <a:ea typeface="Calibri" panose="020F0502020204030204" pitchFamily="34" charset="0"/>
              <a:cs typeface="Arial" panose="020B0604020202020204" pitchFamily="34" charset="0"/>
            </a:endParaRPr>
          </a:p>
          <a:p>
            <a:pPr lvl="1">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5–11 years, got a Pfizer-BioNTech vaccine, and their last dose was before October 2022.</a:t>
            </a:r>
            <a:endParaRPr lang="en-ES" sz="1800" dirty="0">
              <a:effectLst/>
              <a:latin typeface="Calibri" panose="020F0502020204030204" pitchFamily="34" charset="0"/>
              <a:ea typeface="Calibri" panose="020F0502020204030204" pitchFamily="34" charset="0"/>
              <a:cs typeface="Arial" panose="020B0604020202020204" pitchFamily="34" charset="0"/>
            </a:endParaRPr>
          </a:p>
          <a:p>
            <a:pPr lvl="1">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6 months – 5 years, got a Moderna vaccine, and their last dose was before December 2022.</a:t>
            </a:r>
            <a:endParaRPr lang="en-ES" sz="1800" dirty="0">
              <a:effectLst/>
              <a:latin typeface="Calibri" panose="020F0502020204030204" pitchFamily="34" charset="0"/>
              <a:ea typeface="Calibri" panose="020F0502020204030204" pitchFamily="34" charset="0"/>
              <a:cs typeface="Arial" panose="020B0604020202020204" pitchFamily="34" charset="0"/>
            </a:endParaRPr>
          </a:p>
          <a:p>
            <a:pPr lvl="1">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6 months – 4 years, got a Pfizer-BioNTech vaccine, and their last dose was before December 2022. </a:t>
            </a:r>
            <a:endParaRPr lang="en-ES" sz="1800" dirty="0">
              <a:effectLst/>
              <a:latin typeface="Calibri" panose="020F0502020204030204" pitchFamily="34" charset="0"/>
              <a:ea typeface="Calibri" panose="020F0502020204030204" pitchFamily="34" charset="0"/>
              <a:cs typeface="Arial" panose="020B0604020202020204" pitchFamily="34" charset="0"/>
            </a:endParaRPr>
          </a:p>
          <a:p>
            <a:pPr marL="615950" lvl="1" indent="0">
              <a:lnSpc>
                <a:spcPct val="107000"/>
              </a:lnSpc>
              <a:spcAft>
                <a:spcPts val="800"/>
              </a:spcAft>
              <a:buNone/>
            </a:pPr>
            <a:r>
              <a:rPr lang="en-US" sz="1800" dirty="0">
                <a:effectLst/>
                <a:latin typeface="Calibri" panose="020F0502020204030204" pitchFamily="34" charset="0"/>
                <a:ea typeface="Calibri" panose="020F0502020204030204" pitchFamily="34" charset="0"/>
                <a:cs typeface="Arial" panose="020B0604020202020204" pitchFamily="34" charset="0"/>
              </a:rPr>
              <a:t> </a:t>
            </a:r>
            <a:endParaRPr lang="en-E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cs typeface="Arial" panose="020B0604020202020204" pitchFamily="34" charset="0"/>
              </a:rPr>
              <a:t>If your child is due for an updated COVID vaccine but recently had COVID, they can wait 3 months from when they got sick to get their updated COVID vaccine.</a:t>
            </a:r>
            <a:r>
              <a:rPr lang="en-ES" dirty="0">
                <a:effectLst/>
              </a:rPr>
              <a:t> </a:t>
            </a:r>
            <a:endParaRPr lang="en" sz="1100" b="1" i="0" u="none" strike="noStrike" cap="none" dirty="0">
              <a:solidFill>
                <a:srgbClr val="002BFE"/>
              </a:solidFill>
              <a:effectLst/>
              <a:latin typeface="+mn-lt"/>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endParaRPr lang="en" sz="1100" b="1" i="0" u="none" strike="noStrike" cap="none" dirty="0">
              <a:solidFill>
                <a:srgbClr val="002BFE"/>
              </a:solidFill>
              <a:effectLst/>
              <a:latin typeface="+mn-lt"/>
              <a:ea typeface="Arial"/>
              <a:cs typeface="Arial"/>
              <a:sym typeface="Arial"/>
            </a:endParaRPr>
          </a:p>
          <a:p>
            <a:pPr marL="158750" marR="0" lvl="0" indent="0" algn="l" rtl="0">
              <a:lnSpc>
                <a:spcPct val="100000"/>
              </a:lnSpc>
              <a:spcBef>
                <a:spcPts val="0"/>
              </a:spcBef>
              <a:spcAft>
                <a:spcPts val="0"/>
              </a:spcAft>
              <a:buClr>
                <a:srgbClr val="000000"/>
              </a:buClr>
              <a:buSzPts val="1100"/>
              <a:buFont typeface="Arial"/>
              <a:buNone/>
            </a:pPr>
            <a:r>
              <a:rPr lang="en" sz="1100" b="1" i="0" u="none" strike="noStrike" cap="none" dirty="0">
                <a:solidFill>
                  <a:srgbClr val="002BFE"/>
                </a:solidFill>
                <a:effectLst/>
                <a:latin typeface="+mn-lt"/>
                <a:ea typeface="Arial"/>
                <a:cs typeface="Arial"/>
                <a:sym typeface="Arial"/>
              </a:rPr>
              <a:t>Fuentes de </a:t>
            </a:r>
            <a:r>
              <a:rPr lang="en" sz="1100" b="1" i="0" u="none" strike="noStrike" cap="none" dirty="0" err="1">
                <a:solidFill>
                  <a:srgbClr val="002BFE"/>
                </a:solidFill>
                <a:effectLst/>
                <a:latin typeface="+mn-lt"/>
                <a:ea typeface="Arial"/>
                <a:cs typeface="Arial"/>
                <a:sym typeface="Arial"/>
              </a:rPr>
              <a:t>Información</a:t>
            </a:r>
            <a:r>
              <a:rPr lang="en" sz="1100" b="1" i="0" u="none" strike="noStrike" cap="none" dirty="0">
                <a:solidFill>
                  <a:srgbClr val="000000"/>
                </a:solidFill>
                <a:latin typeface="+mn-lt"/>
                <a:ea typeface="Arial"/>
                <a:cs typeface="Arial"/>
                <a:sym typeface="Arial"/>
              </a:rPr>
              <a:t>:</a:t>
            </a:r>
            <a:r>
              <a:rPr lang="en" sz="1100" b="1" dirty="0">
                <a:latin typeface="+mn-lt"/>
              </a:rPr>
              <a:t> </a:t>
            </a:r>
            <a:endParaRPr lang="en" sz="1100" b="1" i="0" u="sng" strike="noStrike" cap="none" dirty="0">
              <a:solidFill>
                <a:srgbClr val="000000"/>
              </a:solidFill>
              <a:latin typeface="+mn-lt"/>
              <a:cs typeface="Arial"/>
              <a:sym typeface="Arial"/>
            </a:endParaRPr>
          </a:p>
          <a:p>
            <a:pPr marL="158750" marR="0" indent="0" algn="l" rtl="0">
              <a:lnSpc>
                <a:spcPct val="100000"/>
              </a:lnSpc>
              <a:spcBef>
                <a:spcPts val="0"/>
              </a:spcBef>
              <a:spcAft>
                <a:spcPts val="0"/>
              </a:spcAft>
              <a:buClr>
                <a:srgbClr val="000000"/>
              </a:buClr>
              <a:buSzPts val="1100"/>
              <a:buFont typeface="Arial"/>
              <a:buNone/>
            </a:pPr>
            <a:r>
              <a:rPr lang="en-US" sz="1100" b="0" i="0" u="sng" strike="noStrike" cap="none" dirty="0">
                <a:solidFill>
                  <a:srgbClr val="000000"/>
                </a:solidFill>
                <a:latin typeface="+mn-lt"/>
                <a:ea typeface="Calibri" panose="020F0502020204030204" pitchFamily="34" charset="0"/>
                <a:cs typeface="Arial"/>
                <a:sym typeface="Arial"/>
              </a:rPr>
              <a:t>https://</a:t>
            </a:r>
            <a:r>
              <a:rPr lang="en-US" sz="1100" b="0" i="0" u="sng" strike="noStrike" cap="none" dirty="0" err="1">
                <a:solidFill>
                  <a:srgbClr val="000000"/>
                </a:solidFill>
                <a:latin typeface="+mn-lt"/>
                <a:ea typeface="Calibri" panose="020F0502020204030204" pitchFamily="34" charset="0"/>
                <a:cs typeface="Arial"/>
                <a:sym typeface="Arial"/>
              </a:rPr>
              <a:t>juntossipodemos.hhs.gov</a:t>
            </a:r>
            <a:r>
              <a:rPr lang="en-US" sz="1100" b="0" i="0" u="sng" strike="noStrike" cap="none" dirty="0">
                <a:solidFill>
                  <a:srgbClr val="000000"/>
                </a:solidFill>
                <a:latin typeface="+mn-lt"/>
                <a:ea typeface="Calibri" panose="020F0502020204030204" pitchFamily="34" charset="0"/>
                <a:cs typeface="Arial"/>
                <a:sym typeface="Arial"/>
              </a:rPr>
              <a:t>/kit-de-herramientas-de-comunicacion-sobre-vacunas-actualizadas-contra-el-covid</a:t>
            </a:r>
            <a:r>
              <a:rPr lang="en-ES" sz="1100" b="0" i="0" u="sng" strike="noStrike" cap="none" dirty="0">
                <a:solidFill>
                  <a:srgbClr val="000000"/>
                </a:solidFill>
                <a:latin typeface="+mn-lt"/>
                <a:cs typeface="Arial"/>
                <a:sym typeface="Arial"/>
              </a:rPr>
              <a:t> </a:t>
            </a:r>
            <a:endParaRPr lang="en" sz="1100" b="0" i="0" u="sng" strike="noStrike" cap="none" dirty="0">
              <a:solidFill>
                <a:srgbClr val="000000"/>
              </a:solidFill>
              <a:latin typeface="+mn-lt"/>
              <a:cs typeface="Arial"/>
              <a:sym typeface="Arial"/>
            </a:endParaRPr>
          </a:p>
          <a:p>
            <a:pPr marL="158750" indent="0">
              <a:buNone/>
            </a:pPr>
            <a:r>
              <a:rPr lang="en" sz="1100" b="0" i="0" u="none" strike="noStrike" cap="none" dirty="0">
                <a:solidFill>
                  <a:srgbClr val="000000"/>
                </a:solidFill>
                <a:latin typeface="+mn-lt"/>
                <a:ea typeface="Arial"/>
                <a:cs typeface="Arial"/>
                <a:sym typeface="Arial"/>
              </a:rPr>
              <a:t> </a:t>
            </a:r>
            <a:endParaRPr sz="1100" b="0" i="0" u="none" strike="noStrike" cap="none" dirty="0">
              <a:solidFill>
                <a:srgbClr val="000000"/>
              </a:solidFill>
              <a:latin typeface="+mn-lt"/>
              <a:ea typeface="Arial"/>
              <a:cs typeface="Arial"/>
              <a:sym typeface="Arial"/>
            </a:endParaRPr>
          </a:p>
          <a:p>
            <a:pPr marL="158750" indent="0">
              <a:buNone/>
            </a:pPr>
            <a:r>
              <a:rPr lang="en-US" sz="1100" b="0" i="0" u="sng" strike="noStrike" cap="none" dirty="0">
                <a:solidFill>
                  <a:srgbClr val="000000"/>
                </a:solidFill>
                <a:latin typeface="+mn-lt"/>
                <a:ea typeface="Calibri" panose="020F0502020204030204" pitchFamily="34" charset="0"/>
                <a:cs typeface="Arial"/>
                <a:sym typeface="Arial"/>
              </a:rPr>
              <a:t>https://</a:t>
            </a:r>
            <a:r>
              <a:rPr lang="en-US" sz="1100" b="0" i="0" u="sng" strike="noStrike" cap="none" dirty="0" err="1">
                <a:solidFill>
                  <a:srgbClr val="000000"/>
                </a:solidFill>
                <a:latin typeface="+mn-lt"/>
                <a:ea typeface="Calibri" panose="020F0502020204030204" pitchFamily="34" charset="0"/>
                <a:cs typeface="Arial"/>
                <a:sym typeface="Arial"/>
              </a:rPr>
              <a:t>espanol.cdc.gov</a:t>
            </a:r>
            <a:r>
              <a:rPr lang="en-US" sz="1100" b="0" i="0" u="sng" strike="noStrike" cap="none" dirty="0">
                <a:solidFill>
                  <a:srgbClr val="000000"/>
                </a:solidFill>
                <a:latin typeface="+mn-lt"/>
                <a:ea typeface="Calibri" panose="020F0502020204030204" pitchFamily="34" charset="0"/>
                <a:cs typeface="Arial"/>
                <a:sym typeface="Arial"/>
              </a:rPr>
              <a:t>/coronavirus/2019-ncov/vaccines/stay-up-to-</a:t>
            </a:r>
            <a:r>
              <a:rPr lang="en-US" sz="1100" b="0" i="0" u="sng" strike="noStrike" cap="none" dirty="0" err="1">
                <a:solidFill>
                  <a:srgbClr val="000000"/>
                </a:solidFill>
                <a:latin typeface="+mn-lt"/>
                <a:ea typeface="Calibri" panose="020F0502020204030204" pitchFamily="34" charset="0"/>
                <a:cs typeface="Arial"/>
                <a:sym typeface="Arial"/>
              </a:rPr>
              <a:t>date.html</a:t>
            </a:r>
            <a:r>
              <a:rPr lang="en-ES" sz="1100" b="0" i="0" u="sng" strike="noStrike" cap="none" dirty="0">
                <a:solidFill>
                  <a:srgbClr val="000000"/>
                </a:solidFill>
                <a:latin typeface="+mn-lt"/>
                <a:cs typeface="Arial"/>
                <a:sym typeface="Arial"/>
              </a:rPr>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2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 name="Google Shape;12;p2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3" name="Google Shape;13;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3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6" name="Google Shape;16;p2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7" name="Google Shape;17;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2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0" name="Google Shape;20;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4" name="Google Shape;24;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2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2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3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3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3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3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3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3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www.vacunas.gov/" TargetMode="External"/><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D1F0"/>
        </a:solidFill>
        <a:effectLst/>
      </p:bgPr>
    </p:bg>
    <p:spTree>
      <p:nvGrpSpPr>
        <p:cNvPr id="1" name="Shape 53"/>
        <p:cNvGrpSpPr/>
        <p:nvPr/>
      </p:nvGrpSpPr>
      <p:grpSpPr>
        <a:xfrm>
          <a:off x="0" y="0"/>
          <a:ext cx="0" cy="0"/>
          <a:chOff x="0" y="0"/>
          <a:chExt cx="0" cy="0"/>
        </a:xfrm>
      </p:grpSpPr>
      <p:pic>
        <p:nvPicPr>
          <p:cNvPr id="61" name="Google Shape;61;p1">
            <a:extLst>
              <a:ext uri="{C183D7F6-B498-43B3-948B-1728B52AA6E4}">
                <adec:decorative xmlns:adec="http://schemas.microsoft.com/office/drawing/2017/decorative" val="1"/>
              </a:ext>
            </a:extLst>
          </p:cNvPr>
          <p:cNvPicPr preferRelativeResize="0"/>
          <p:nvPr/>
        </p:nvPicPr>
        <p:blipFill rotWithShape="1">
          <a:blip r:embed="rId3">
            <a:alphaModFix/>
          </a:blip>
          <a:srcRect l="12394" t="-24359" r="5028" b="11479"/>
          <a:stretch/>
        </p:blipFill>
        <p:spPr>
          <a:xfrm>
            <a:off x="-176050" y="-1101625"/>
            <a:ext cx="4857900" cy="4442400"/>
          </a:xfrm>
          <a:prstGeom prst="ellipse">
            <a:avLst/>
          </a:prstGeom>
          <a:noFill/>
          <a:ln w="152400" cap="flat" cmpd="sng">
            <a:solidFill>
              <a:srgbClr val="0057B7"/>
            </a:solidFill>
            <a:prstDash val="solid"/>
            <a:round/>
            <a:headEnd type="none" w="sm" len="sm"/>
            <a:tailEnd type="none" w="sm" len="sm"/>
          </a:ln>
        </p:spPr>
      </p:pic>
      <p:sp>
        <p:nvSpPr>
          <p:cNvPr id="62" name="Google Shape;62;p1">
            <a:extLst>
              <a:ext uri="{C183D7F6-B498-43B3-948B-1728B52AA6E4}">
                <adec:decorative xmlns:adec="http://schemas.microsoft.com/office/drawing/2017/decorative" val="1"/>
              </a:ext>
            </a:extLst>
          </p:cNvPr>
          <p:cNvSpPr/>
          <p:nvPr/>
        </p:nvSpPr>
        <p:spPr>
          <a:xfrm>
            <a:off x="0" y="-15300"/>
            <a:ext cx="349200" cy="5158800"/>
          </a:xfrm>
          <a:prstGeom prst="rect">
            <a:avLst/>
          </a:prstGeom>
          <a:solidFill>
            <a:srgbClr val="E017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E01782"/>
              </a:solidFill>
              <a:latin typeface="Arial"/>
              <a:ea typeface="Arial"/>
              <a:cs typeface="Arial"/>
              <a:sym typeface="Arial"/>
            </a:endParaRPr>
          </a:p>
        </p:txBody>
      </p:sp>
      <p:sp>
        <p:nvSpPr>
          <p:cNvPr id="54" name="Google Shape;54;p1">
            <a:extLst>
              <a:ext uri="{C183D7F6-B498-43B3-948B-1728B52AA6E4}">
                <adec:decorative xmlns:adec="http://schemas.microsoft.com/office/drawing/2017/decorative" val="1"/>
              </a:ext>
            </a:extLst>
          </p:cNvPr>
          <p:cNvSpPr/>
          <p:nvPr/>
        </p:nvSpPr>
        <p:spPr>
          <a:xfrm>
            <a:off x="4006797" y="2994133"/>
            <a:ext cx="4885664" cy="1290788"/>
          </a:xfrm>
          <a:prstGeom prst="round2DiagRect">
            <a:avLst>
              <a:gd name="adj1" fmla="val 16667"/>
              <a:gd name="adj2" fmla="val 0"/>
            </a:avLst>
          </a:prstGeom>
          <a:solidFill>
            <a:srgbClr val="005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426B"/>
              </a:solidFill>
              <a:latin typeface="Arial"/>
              <a:ea typeface="Arial"/>
              <a:cs typeface="Arial"/>
              <a:sym typeface="Arial"/>
            </a:endParaRPr>
          </a:p>
        </p:txBody>
      </p:sp>
      <p:sp>
        <p:nvSpPr>
          <p:cNvPr id="55" name="Google Shape;55;p1">
            <a:extLst>
              <a:ext uri="{C183D7F6-B498-43B3-948B-1728B52AA6E4}">
                <adec:decorative xmlns:adec="http://schemas.microsoft.com/office/drawing/2017/decorative" val="1"/>
              </a:ext>
            </a:extLst>
          </p:cNvPr>
          <p:cNvSpPr/>
          <p:nvPr/>
        </p:nvSpPr>
        <p:spPr>
          <a:xfrm>
            <a:off x="3906997" y="2905175"/>
            <a:ext cx="4885664" cy="1290788"/>
          </a:xfrm>
          <a:prstGeom prst="round2DiagRect">
            <a:avLst>
              <a:gd name="adj1" fmla="val 16667"/>
              <a:gd name="adj2" fmla="val 0"/>
            </a:avLst>
          </a:prstGeom>
          <a:solidFill>
            <a:srgbClr val="F8F9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426B"/>
              </a:solidFill>
              <a:latin typeface="Arial"/>
              <a:ea typeface="Arial"/>
              <a:cs typeface="Arial"/>
              <a:sym typeface="Arial"/>
            </a:endParaRPr>
          </a:p>
        </p:txBody>
      </p:sp>
      <p:sp>
        <p:nvSpPr>
          <p:cNvPr id="56" name="Google Shape;56;p1"/>
          <p:cNvSpPr txBox="1">
            <a:spLocks noGrp="1"/>
          </p:cNvSpPr>
          <p:nvPr>
            <p:ph type="title" idx="4294967295"/>
          </p:nvPr>
        </p:nvSpPr>
        <p:spPr>
          <a:xfrm>
            <a:off x="4108457" y="3045980"/>
            <a:ext cx="46074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1900" b="1" i="0" u="none" strike="noStrike" cap="none" dirty="0" err="1">
                <a:solidFill>
                  <a:srgbClr val="E01782"/>
                </a:solidFill>
                <a:latin typeface="Arial"/>
                <a:ea typeface="Arial"/>
                <a:cs typeface="Arial"/>
                <a:sym typeface="Arial"/>
              </a:rPr>
              <a:t>Rotafolio</a:t>
            </a:r>
            <a:r>
              <a:rPr lang="en" sz="1900" b="1" i="0" u="none" strike="noStrike" cap="none" dirty="0">
                <a:solidFill>
                  <a:srgbClr val="E01782"/>
                </a:solidFill>
                <a:latin typeface="Arial"/>
                <a:ea typeface="Arial"/>
                <a:cs typeface="Arial"/>
                <a:sym typeface="Arial"/>
              </a:rPr>
              <a:t> para </a:t>
            </a:r>
            <a:r>
              <a:rPr lang="en" sz="1900" b="1" i="0" u="none" strike="noStrike" cap="none" dirty="0" err="1">
                <a:solidFill>
                  <a:srgbClr val="E01782"/>
                </a:solidFill>
                <a:latin typeface="Arial"/>
                <a:ea typeface="Arial"/>
                <a:cs typeface="Arial"/>
                <a:sym typeface="Arial"/>
              </a:rPr>
              <a:t>promotores</a:t>
            </a:r>
            <a:r>
              <a:rPr lang="en" sz="1900" b="1" i="0" u="none" strike="noStrike" cap="none" dirty="0">
                <a:solidFill>
                  <a:srgbClr val="E01782"/>
                </a:solidFill>
                <a:latin typeface="Arial"/>
                <a:ea typeface="Arial"/>
                <a:cs typeface="Arial"/>
                <a:sym typeface="Arial"/>
              </a:rPr>
              <a:t> de </a:t>
            </a:r>
            <a:r>
              <a:rPr lang="en" sz="1900" b="1" i="0" u="none" strike="noStrike" cap="none" dirty="0" err="1">
                <a:solidFill>
                  <a:srgbClr val="E01782"/>
                </a:solidFill>
                <a:latin typeface="Arial"/>
                <a:ea typeface="Arial"/>
                <a:cs typeface="Arial"/>
                <a:sym typeface="Arial"/>
              </a:rPr>
              <a:t>salud</a:t>
            </a:r>
            <a:r>
              <a:rPr lang="en" sz="1900" b="1" i="0" u="none" strike="noStrike" cap="none" dirty="0">
                <a:solidFill>
                  <a:srgbClr val="E01782"/>
                </a:solidFill>
                <a:latin typeface="Arial"/>
                <a:ea typeface="Arial"/>
                <a:cs typeface="Arial"/>
                <a:sym typeface="Arial"/>
              </a:rPr>
              <a:t>:</a:t>
            </a:r>
            <a:endParaRPr sz="2700" dirty="0"/>
          </a:p>
        </p:txBody>
      </p:sp>
      <p:sp>
        <p:nvSpPr>
          <p:cNvPr id="57" name="Google Shape;57;p1"/>
          <p:cNvSpPr txBox="1"/>
          <p:nvPr/>
        </p:nvSpPr>
        <p:spPr>
          <a:xfrm>
            <a:off x="4108443" y="3419901"/>
            <a:ext cx="4607400" cy="73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dirty="0">
                <a:solidFill>
                  <a:srgbClr val="0057B7"/>
                </a:solidFill>
                <a:latin typeface="Arial"/>
                <a:ea typeface="Arial"/>
                <a:cs typeface="Arial"/>
                <a:sym typeface="Arial"/>
              </a:rPr>
              <a:t>la </a:t>
            </a:r>
            <a:r>
              <a:rPr lang="en" sz="1300" b="1" i="0" u="none" strike="noStrike" cap="none" dirty="0" err="1">
                <a:solidFill>
                  <a:srgbClr val="0057B7"/>
                </a:solidFill>
                <a:latin typeface="Arial"/>
                <a:ea typeface="Arial"/>
                <a:cs typeface="Arial"/>
                <a:sym typeface="Arial"/>
              </a:rPr>
              <a:t>importancia</a:t>
            </a:r>
            <a:r>
              <a:rPr lang="en" sz="1300" b="1" i="0" u="none" strike="noStrike" cap="none" dirty="0">
                <a:solidFill>
                  <a:srgbClr val="0057B7"/>
                </a:solidFill>
                <a:latin typeface="Arial"/>
                <a:ea typeface="Arial"/>
                <a:cs typeface="Arial"/>
                <a:sym typeface="Arial"/>
              </a:rPr>
              <a:t> de las </a:t>
            </a:r>
            <a:r>
              <a:rPr lang="en" sz="1300" b="1" i="0" u="none" strike="noStrike" cap="none" dirty="0" err="1">
                <a:solidFill>
                  <a:srgbClr val="0057B7"/>
                </a:solidFill>
                <a:latin typeface="Arial"/>
                <a:ea typeface="Arial"/>
                <a:cs typeface="Arial"/>
                <a:sym typeface="Arial"/>
              </a:rPr>
              <a:t>vacunas</a:t>
            </a:r>
            <a:r>
              <a:rPr lang="en" sz="1300" b="1" i="0" u="none" strike="noStrike" cap="none" dirty="0">
                <a:solidFill>
                  <a:srgbClr val="0057B7"/>
                </a:solidFill>
                <a:latin typeface="Arial"/>
                <a:ea typeface="Arial"/>
                <a:cs typeface="Arial"/>
                <a:sym typeface="Arial"/>
              </a:rPr>
              <a:t> contra </a:t>
            </a:r>
            <a:r>
              <a:rPr lang="en" sz="1300" b="1" i="0" u="none" strike="noStrike" cap="none" dirty="0" err="1">
                <a:solidFill>
                  <a:srgbClr val="0057B7"/>
                </a:solidFill>
                <a:latin typeface="Arial"/>
                <a:ea typeface="Arial"/>
                <a:cs typeface="Arial"/>
                <a:sym typeface="Arial"/>
              </a:rPr>
              <a:t>el</a:t>
            </a:r>
            <a:r>
              <a:rPr lang="en" sz="1300" b="1" i="0" u="none" strike="noStrike" cap="none" dirty="0">
                <a:solidFill>
                  <a:srgbClr val="0057B7"/>
                </a:solidFill>
                <a:latin typeface="Arial"/>
                <a:ea typeface="Arial"/>
                <a:cs typeface="Arial"/>
                <a:sym typeface="Arial"/>
              </a:rPr>
              <a:t> COVID para </a:t>
            </a:r>
            <a:r>
              <a:rPr lang="en" sz="1300" b="1" i="0" u="none" strike="noStrike" cap="none" dirty="0" err="1">
                <a:solidFill>
                  <a:srgbClr val="0057B7"/>
                </a:solidFill>
                <a:latin typeface="Arial"/>
                <a:ea typeface="Arial"/>
                <a:cs typeface="Arial"/>
                <a:sym typeface="Arial"/>
              </a:rPr>
              <a:t>los</a:t>
            </a:r>
            <a:r>
              <a:rPr lang="en" sz="1300" b="1" i="0" u="none" strike="noStrike" cap="none" dirty="0">
                <a:solidFill>
                  <a:srgbClr val="0057B7"/>
                </a:solidFill>
                <a:latin typeface="Arial"/>
                <a:ea typeface="Arial"/>
                <a:cs typeface="Arial"/>
                <a:sym typeface="Arial"/>
              </a:rPr>
              <a:t> </a:t>
            </a:r>
            <a:r>
              <a:rPr lang="en" sz="1300" b="1" i="0" u="none" strike="noStrike" cap="none" dirty="0" err="1">
                <a:solidFill>
                  <a:srgbClr val="0057B7"/>
                </a:solidFill>
                <a:latin typeface="Arial"/>
                <a:ea typeface="Arial"/>
                <a:cs typeface="Arial"/>
                <a:sym typeface="Arial"/>
              </a:rPr>
              <a:t>niños</a:t>
            </a:r>
            <a:r>
              <a:rPr lang="en" sz="1300" b="1" i="0" u="none" strike="noStrike" cap="none" dirty="0">
                <a:solidFill>
                  <a:srgbClr val="0057B7"/>
                </a:solidFill>
                <a:latin typeface="Arial"/>
                <a:ea typeface="Arial"/>
                <a:cs typeface="Arial"/>
                <a:sym typeface="Arial"/>
              </a:rPr>
              <a:t> de 6 meses o </a:t>
            </a:r>
            <a:r>
              <a:rPr lang="en" sz="1300" b="1" i="0" u="none" strike="noStrike" cap="none" dirty="0" err="1">
                <a:solidFill>
                  <a:srgbClr val="0057B7"/>
                </a:solidFill>
                <a:latin typeface="Arial"/>
                <a:ea typeface="Arial"/>
                <a:cs typeface="Arial"/>
                <a:sym typeface="Arial"/>
              </a:rPr>
              <a:t>más</a:t>
            </a:r>
            <a:r>
              <a:rPr lang="en" sz="1300" b="1" i="0" u="none" strike="noStrike" cap="none" dirty="0">
                <a:solidFill>
                  <a:srgbClr val="0057B7"/>
                </a:solidFill>
                <a:latin typeface="Arial"/>
                <a:ea typeface="Arial"/>
                <a:cs typeface="Arial"/>
                <a:sym typeface="Arial"/>
              </a:rPr>
              <a:t>. </a:t>
            </a:r>
            <a:endParaRPr sz="1300" b="1" i="0" u="none" strike="noStrike" cap="none" dirty="0">
              <a:solidFill>
                <a:srgbClr val="0057B7"/>
              </a:solidFill>
              <a:latin typeface="Arial"/>
              <a:ea typeface="Arial"/>
              <a:cs typeface="Arial"/>
              <a:sym typeface="Arial"/>
            </a:endParaRPr>
          </a:p>
        </p:txBody>
      </p:sp>
      <p:sp>
        <p:nvSpPr>
          <p:cNvPr id="58" name="Google Shape;58;p1"/>
          <p:cNvSpPr txBox="1"/>
          <p:nvPr/>
        </p:nvSpPr>
        <p:spPr>
          <a:xfrm>
            <a:off x="3926586" y="4289391"/>
            <a:ext cx="49854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00426B"/>
                </a:solidFill>
                <a:latin typeface="Arial"/>
                <a:ea typeface="Arial"/>
                <a:cs typeface="Arial"/>
                <a:sym typeface="Arial"/>
              </a:rPr>
              <a:t>Campaña de educación pública contra el COVID-19</a:t>
            </a:r>
            <a:endParaRPr sz="1400" b="0" i="0" u="none" strike="noStrike" cap="none">
              <a:solidFill>
                <a:srgbClr val="000000"/>
              </a:solidFill>
              <a:latin typeface="Arial"/>
              <a:ea typeface="Arial"/>
              <a:cs typeface="Arial"/>
              <a:sym typeface="Arial"/>
            </a:endParaRPr>
          </a:p>
        </p:txBody>
      </p:sp>
      <p:sp>
        <p:nvSpPr>
          <p:cNvPr id="59" name="Google Shape;59;p1"/>
          <p:cNvSpPr txBox="1"/>
          <p:nvPr/>
        </p:nvSpPr>
        <p:spPr>
          <a:xfrm>
            <a:off x="3926586" y="4519466"/>
            <a:ext cx="4985400" cy="50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426B"/>
                </a:solidFill>
                <a:latin typeface="Arial"/>
                <a:ea typeface="Arial"/>
                <a:cs typeface="Arial"/>
                <a:sym typeface="Arial"/>
              </a:rPr>
              <a:t>Una campaña para aumentar la confianza en las vacunas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426B"/>
                </a:solidFill>
                <a:latin typeface="Arial"/>
                <a:ea typeface="Arial"/>
                <a:cs typeface="Arial"/>
                <a:sym typeface="Arial"/>
              </a:rPr>
              <a:t>y reforzar las medidas básicas de prevención.</a:t>
            </a:r>
            <a:endParaRPr sz="1400" b="0" i="0" u="none" strike="noStrike" cap="none">
              <a:solidFill>
                <a:srgbClr val="000000"/>
              </a:solidFill>
              <a:latin typeface="Arial"/>
              <a:ea typeface="Arial"/>
              <a:cs typeface="Arial"/>
              <a:sym typeface="Arial"/>
            </a:endParaRPr>
          </a:p>
        </p:txBody>
      </p:sp>
      <p:pic>
        <p:nvPicPr>
          <p:cNvPr id="60" name="Google Shape;60;p1">
            <a:extLst>
              <a:ext uri="{C183D7F6-B498-43B3-948B-1728B52AA6E4}">
                <adec:decorative xmlns:adec="http://schemas.microsoft.com/office/drawing/2017/decorative" val="1"/>
              </a:ext>
            </a:extLst>
          </p:cNvPr>
          <p:cNvPicPr preferRelativeResize="0"/>
          <p:nvPr/>
        </p:nvPicPr>
        <p:blipFill rotWithShape="1">
          <a:blip r:embed="rId4">
            <a:alphaModFix/>
          </a:blip>
          <a:srcRect b="14550"/>
          <a:stretch/>
        </p:blipFill>
        <p:spPr>
          <a:xfrm>
            <a:off x="2704339" y="4112082"/>
            <a:ext cx="1191006" cy="1017701"/>
          </a:xfrm>
          <a:prstGeom prst="rect">
            <a:avLst/>
          </a:prstGeom>
          <a:noFill/>
          <a:ln>
            <a:noFill/>
          </a:ln>
        </p:spPr>
      </p:pic>
      <p:sp>
        <p:nvSpPr>
          <p:cNvPr id="12" name="TextBox 11">
            <a:extLst>
              <a:ext uri="{FF2B5EF4-FFF2-40B4-BE49-F238E27FC236}">
                <a16:creationId xmlns:a16="http://schemas.microsoft.com/office/drawing/2014/main" id="{A426423A-62A5-C959-58E0-BDC96A6FD6E0}"/>
              </a:ext>
            </a:extLst>
          </p:cNvPr>
          <p:cNvSpPr txBox="1"/>
          <p:nvPr/>
        </p:nvSpPr>
        <p:spPr>
          <a:xfrm>
            <a:off x="426027" y="4551218"/>
            <a:ext cx="391737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b="1" dirty="0" err="1">
                <a:solidFill>
                  <a:srgbClr val="00426B"/>
                </a:solidFill>
              </a:rPr>
              <a:t>Última</a:t>
            </a:r>
            <a:r>
              <a:rPr lang="en-GB" sz="800" b="1" dirty="0">
                <a:solidFill>
                  <a:srgbClr val="00426B"/>
                </a:solidFill>
              </a:rPr>
              <a:t> </a:t>
            </a:r>
            <a:r>
              <a:rPr lang="en-GB" sz="800" b="1" dirty="0" err="1">
                <a:solidFill>
                  <a:srgbClr val="00426B"/>
                </a:solidFill>
              </a:rPr>
              <a:t>revisión</a:t>
            </a:r>
            <a:r>
              <a:rPr lang="en-GB" sz="800" b="1" dirty="0">
                <a:solidFill>
                  <a:srgbClr val="00426B"/>
                </a:solidFill>
              </a:rPr>
              <a:t> del </a:t>
            </a:r>
            <a:r>
              <a:rPr lang="en-GB" sz="800" b="1" dirty="0" err="1">
                <a:solidFill>
                  <a:srgbClr val="00426B"/>
                </a:solidFill>
              </a:rPr>
              <a:t>contenido</a:t>
            </a:r>
            <a:r>
              <a:rPr lang="en-GB" sz="800" b="1" dirty="0">
                <a:solidFill>
                  <a:srgbClr val="00426B"/>
                </a:solidFill>
              </a:rPr>
              <a:t>:</a:t>
            </a:r>
            <a:endParaRPr lang="en-US" sz="1100" dirty="0"/>
          </a:p>
          <a:p>
            <a:r>
              <a:rPr lang="en-GB" sz="800" b="1" dirty="0">
                <a:solidFill>
                  <a:srgbClr val="00426B"/>
                </a:solidFill>
              </a:rPr>
              <a:t>5 de mayo de 2023</a:t>
            </a:r>
            <a:endParaRPr lang="en-GB" sz="11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7" descr="una madre con una prueba de COVID"/>
          <p:cNvPicPr preferRelativeResize="0"/>
          <p:nvPr/>
        </p:nvPicPr>
        <p:blipFill rotWithShape="1">
          <a:blip r:embed="rId3">
            <a:alphaModFix/>
          </a:blip>
          <a:srcRect l="21178" r="21178"/>
          <a:stretch/>
        </p:blipFill>
        <p:spPr>
          <a:xfrm>
            <a:off x="312525" y="0"/>
            <a:ext cx="4445225" cy="5143500"/>
          </a:xfrm>
          <a:prstGeom prst="rect">
            <a:avLst/>
          </a:prstGeom>
          <a:noFill/>
          <a:ln>
            <a:noFill/>
          </a:ln>
        </p:spPr>
      </p:pic>
      <p:sp>
        <p:nvSpPr>
          <p:cNvPr id="162" name="Google Shape;162;p7">
            <a:extLst>
              <a:ext uri="{C183D7F6-B498-43B3-948B-1728B52AA6E4}">
                <adec:decorative xmlns:adec="http://schemas.microsoft.com/office/drawing/2017/decorative" val="1"/>
              </a:ext>
            </a:extLst>
          </p:cNvPr>
          <p:cNvSpPr/>
          <p:nvPr/>
        </p:nvSpPr>
        <p:spPr>
          <a:xfrm>
            <a:off x="0" y="150"/>
            <a:ext cx="355500" cy="5143500"/>
          </a:xfrm>
          <a:prstGeom prst="rect">
            <a:avLst/>
          </a:prstGeom>
          <a:solidFill>
            <a:srgbClr val="00D1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D1F0"/>
              </a:solidFill>
              <a:latin typeface="Arial"/>
              <a:ea typeface="Arial"/>
              <a:cs typeface="Arial"/>
              <a:sym typeface="Arial"/>
            </a:endParaRPr>
          </a:p>
        </p:txBody>
      </p:sp>
      <p:pic>
        <p:nvPicPr>
          <p:cNvPr id="163" name="Google Shape;163;p7" descr="un laboratorio"/>
          <p:cNvPicPr preferRelativeResize="0"/>
          <p:nvPr/>
        </p:nvPicPr>
        <p:blipFill rotWithShape="1">
          <a:blip r:embed="rId4">
            <a:alphaModFix/>
          </a:blip>
          <a:srcRect l="21636" r="21635"/>
          <a:stretch/>
        </p:blipFill>
        <p:spPr>
          <a:xfrm>
            <a:off x="4757750" y="0"/>
            <a:ext cx="4374551" cy="5143501"/>
          </a:xfrm>
          <a:prstGeom prst="rect">
            <a:avLst/>
          </a:prstGeom>
          <a:noFill/>
          <a:ln>
            <a:noFill/>
          </a:ln>
        </p:spPr>
      </p:pic>
      <p:grpSp>
        <p:nvGrpSpPr>
          <p:cNvPr id="164" name="Google Shape;164;p7">
            <a:extLst>
              <a:ext uri="{C183D7F6-B498-43B3-948B-1728B52AA6E4}">
                <adec:decorative xmlns:adec="http://schemas.microsoft.com/office/drawing/2017/decorative" val="1"/>
              </a:ext>
            </a:extLst>
          </p:cNvPr>
          <p:cNvGrpSpPr/>
          <p:nvPr/>
        </p:nvGrpSpPr>
        <p:grpSpPr>
          <a:xfrm>
            <a:off x="4555078" y="3673674"/>
            <a:ext cx="4835809" cy="1290204"/>
            <a:chOff x="-1606125" y="927957"/>
            <a:chExt cx="6079093" cy="1643781"/>
          </a:xfrm>
        </p:grpSpPr>
        <p:sp>
          <p:nvSpPr>
            <p:cNvPr id="165" name="Google Shape;165;p7"/>
            <p:cNvSpPr/>
            <p:nvPr/>
          </p:nvSpPr>
          <p:spPr>
            <a:xfrm>
              <a:off x="-1484432" y="1033938"/>
              <a:ext cx="5957400" cy="1537800"/>
            </a:xfrm>
            <a:prstGeom prst="round2DiagRect">
              <a:avLst>
                <a:gd name="adj1" fmla="val 16667"/>
                <a:gd name="adj2" fmla="val 0"/>
              </a:avLst>
            </a:prstGeom>
            <a:solidFill>
              <a:srgbClr val="005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7"/>
            <p:cNvSpPr/>
            <p:nvPr/>
          </p:nvSpPr>
          <p:spPr>
            <a:xfrm>
              <a:off x="-1606125" y="927957"/>
              <a:ext cx="5957400" cy="1537800"/>
            </a:xfrm>
            <a:prstGeom prst="round2DiagRect">
              <a:avLst>
                <a:gd name="adj1" fmla="val 16667"/>
                <a:gd name="adj2" fmla="val 0"/>
              </a:avLst>
            </a:prstGeom>
            <a:solidFill>
              <a:srgbClr val="F8F9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7" name="Google Shape;167;p7"/>
          <p:cNvSpPr txBox="1">
            <a:spLocks noGrp="1"/>
          </p:cNvSpPr>
          <p:nvPr>
            <p:ph type="title" idx="4294967295"/>
          </p:nvPr>
        </p:nvSpPr>
        <p:spPr>
          <a:xfrm>
            <a:off x="4675350" y="3726013"/>
            <a:ext cx="4323600" cy="8771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dirty="0" err="1">
                <a:solidFill>
                  <a:srgbClr val="E01782"/>
                </a:solidFill>
                <a:latin typeface="Arial"/>
                <a:ea typeface="Arial"/>
                <a:cs typeface="Arial"/>
                <a:sym typeface="Arial"/>
              </a:rPr>
              <a:t>Pruebas</a:t>
            </a:r>
            <a:r>
              <a:rPr lang="en" sz="1500" b="1" i="0" u="none" strike="noStrike" cap="none" dirty="0">
                <a:solidFill>
                  <a:srgbClr val="E01782"/>
                </a:solidFill>
                <a:latin typeface="Arial"/>
                <a:ea typeface="Arial"/>
                <a:cs typeface="Arial"/>
                <a:sym typeface="Arial"/>
              </a:rPr>
              <a:t> de </a:t>
            </a:r>
            <a:r>
              <a:rPr lang="en" sz="1500" b="1" i="0" u="none" strike="noStrike" cap="none" dirty="0" err="1">
                <a:solidFill>
                  <a:srgbClr val="E01782"/>
                </a:solidFill>
                <a:latin typeface="Arial"/>
                <a:ea typeface="Arial"/>
                <a:cs typeface="Arial"/>
                <a:sym typeface="Arial"/>
              </a:rPr>
              <a:t>detección</a:t>
            </a:r>
            <a:r>
              <a:rPr lang="en" sz="1500" b="1" i="0" u="none" strike="noStrike" cap="none" dirty="0">
                <a:solidFill>
                  <a:srgbClr val="E01782"/>
                </a:solidFill>
                <a:latin typeface="Arial"/>
                <a:ea typeface="Arial"/>
                <a:cs typeface="Arial"/>
                <a:sym typeface="Arial"/>
              </a:rPr>
              <a:t> del COVID:</a:t>
            </a:r>
            <a:endParaRPr sz="1500" b="0" i="0" u="none" strike="noStrike" cap="none" dirty="0">
              <a:solidFill>
                <a:srgbClr val="E01782"/>
              </a:solidFill>
              <a:latin typeface="Arial"/>
              <a:ea typeface="Arial"/>
              <a:cs typeface="Arial"/>
              <a:sym typeface="Arial"/>
            </a:endParaRPr>
          </a:p>
          <a:p>
            <a:pPr marL="457200" marR="0" lvl="0" indent="-323850" algn="l" rtl="0">
              <a:lnSpc>
                <a:spcPct val="100000"/>
              </a:lnSpc>
              <a:spcBef>
                <a:spcPts val="0"/>
              </a:spcBef>
              <a:spcAft>
                <a:spcPts val="0"/>
              </a:spcAft>
              <a:buClr>
                <a:srgbClr val="0057B7"/>
              </a:buClr>
              <a:buSzPts val="1500"/>
              <a:buFont typeface="Arial"/>
              <a:buChar char="●"/>
            </a:pPr>
            <a:r>
              <a:rPr lang="en" sz="1500" b="0" i="0" u="none" strike="noStrike" cap="none" dirty="0" err="1">
                <a:solidFill>
                  <a:srgbClr val="0057B7"/>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Pruebas</a:t>
            </a:r>
            <a:r>
              <a:rPr lang="en" sz="1500" b="0" i="0" u="none" strike="noStrike" cap="none" dirty="0">
                <a:solidFill>
                  <a:srgbClr val="0057B7"/>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 </a:t>
            </a:r>
            <a:r>
              <a:rPr lang="en" sz="1500" b="0" i="0" u="none" strike="noStrike" cap="none" dirty="0" err="1">
                <a:solidFill>
                  <a:srgbClr val="0057B7"/>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rápidas</a:t>
            </a:r>
            <a:r>
              <a:rPr lang="en" sz="1500" b="0" i="0" u="none" strike="noStrike" cap="none" dirty="0">
                <a:solidFill>
                  <a:srgbClr val="0057B7"/>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 (de </a:t>
            </a:r>
            <a:r>
              <a:rPr lang="en" sz="1500" b="0" i="0" u="none" strike="noStrike" cap="none" dirty="0" err="1">
                <a:solidFill>
                  <a:srgbClr val="0057B7"/>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antígenos</a:t>
            </a:r>
            <a:r>
              <a:rPr lang="en" sz="1500" b="0" i="0" u="none" strike="noStrike" cap="none" dirty="0">
                <a:solidFill>
                  <a:srgbClr val="0057B7"/>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a:t>
            </a:r>
            <a:endParaRPr sz="1500" b="0" i="0" u="none" strike="noStrike" cap="none" dirty="0">
              <a:solidFill>
                <a:srgbClr val="0057B7"/>
              </a:solidFill>
              <a:latin typeface="Arial"/>
              <a:ea typeface="Arial"/>
              <a:cs typeface="Arial"/>
              <a:sym typeface="Arial"/>
            </a:endParaRPr>
          </a:p>
          <a:p>
            <a:pPr marL="457200" marR="0" lvl="0" indent="-323850" algn="l" rtl="0">
              <a:lnSpc>
                <a:spcPct val="100000"/>
              </a:lnSpc>
              <a:spcBef>
                <a:spcPts val="0"/>
              </a:spcBef>
              <a:spcAft>
                <a:spcPts val="0"/>
              </a:spcAft>
              <a:buClr>
                <a:srgbClr val="0057B7"/>
              </a:buClr>
              <a:buSzPts val="1500"/>
              <a:buFont typeface="Arial"/>
              <a:buChar char="●"/>
            </a:pPr>
            <a:r>
              <a:rPr lang="en" sz="1500" b="0" i="0" u="none" strike="noStrike" cap="none" dirty="0" err="1">
                <a:solidFill>
                  <a:srgbClr val="0057B7"/>
                </a:solidFill>
                <a:latin typeface="Arial"/>
                <a:ea typeface="Arial"/>
                <a:cs typeface="Arial"/>
                <a:sym typeface="Arial"/>
              </a:rPr>
              <a:t>Pruebas</a:t>
            </a:r>
            <a:r>
              <a:rPr lang="en" sz="1500" b="0" i="0" u="none" strike="noStrike" cap="none" dirty="0">
                <a:solidFill>
                  <a:srgbClr val="0057B7"/>
                </a:solidFill>
                <a:latin typeface="Arial"/>
                <a:ea typeface="Arial"/>
                <a:cs typeface="Arial"/>
                <a:sym typeface="Arial"/>
              </a:rPr>
              <a:t> de </a:t>
            </a:r>
            <a:r>
              <a:rPr lang="en" sz="1500" b="0" i="0" u="none" strike="noStrike" cap="none" dirty="0" err="1">
                <a:solidFill>
                  <a:srgbClr val="0057B7"/>
                </a:solidFill>
                <a:latin typeface="Arial"/>
                <a:ea typeface="Arial"/>
                <a:cs typeface="Arial"/>
                <a:sym typeface="Arial"/>
              </a:rPr>
              <a:t>laboratorio</a:t>
            </a:r>
            <a:r>
              <a:rPr lang="en" sz="1500" b="0" i="0" u="none" strike="noStrike" cap="none" dirty="0">
                <a:solidFill>
                  <a:srgbClr val="0057B7"/>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9" descr="un niño limpiándose la nariz"/>
          <p:cNvPicPr preferRelativeResize="0"/>
          <p:nvPr/>
        </p:nvPicPr>
        <p:blipFill rotWithShape="1">
          <a:blip r:embed="rId3">
            <a:alphaModFix/>
          </a:blip>
          <a:srcRect t="6128" b="6128"/>
          <a:stretch/>
        </p:blipFill>
        <p:spPr>
          <a:xfrm flipH="1">
            <a:off x="355500" y="0"/>
            <a:ext cx="8788500" cy="5143501"/>
          </a:xfrm>
          <a:prstGeom prst="rect">
            <a:avLst/>
          </a:prstGeom>
          <a:noFill/>
          <a:ln>
            <a:noFill/>
          </a:ln>
        </p:spPr>
      </p:pic>
      <p:grpSp>
        <p:nvGrpSpPr>
          <p:cNvPr id="173" name="Google Shape;173;p9">
            <a:extLst>
              <a:ext uri="{C183D7F6-B498-43B3-948B-1728B52AA6E4}">
                <adec:decorative xmlns:adec="http://schemas.microsoft.com/office/drawing/2017/decorative" val="1"/>
              </a:ext>
            </a:extLst>
          </p:cNvPr>
          <p:cNvGrpSpPr/>
          <p:nvPr/>
        </p:nvGrpSpPr>
        <p:grpSpPr>
          <a:xfrm>
            <a:off x="78" y="3130430"/>
            <a:ext cx="4123514" cy="1318478"/>
            <a:chOff x="-1606125" y="927957"/>
            <a:chExt cx="6079093" cy="1643781"/>
          </a:xfrm>
        </p:grpSpPr>
        <p:sp>
          <p:nvSpPr>
            <p:cNvPr id="174" name="Google Shape;174;p9"/>
            <p:cNvSpPr/>
            <p:nvPr/>
          </p:nvSpPr>
          <p:spPr>
            <a:xfrm>
              <a:off x="-1484432" y="1033938"/>
              <a:ext cx="5957400" cy="1537800"/>
            </a:xfrm>
            <a:prstGeom prst="round2DiagRect">
              <a:avLst>
                <a:gd name="adj1" fmla="val 16667"/>
                <a:gd name="adj2" fmla="val 0"/>
              </a:avLst>
            </a:prstGeom>
            <a:solidFill>
              <a:srgbClr val="005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9"/>
            <p:cNvSpPr/>
            <p:nvPr/>
          </p:nvSpPr>
          <p:spPr>
            <a:xfrm>
              <a:off x="-1606125" y="927957"/>
              <a:ext cx="5957400" cy="1537800"/>
            </a:xfrm>
            <a:prstGeom prst="round2DiagRect">
              <a:avLst>
                <a:gd name="adj1" fmla="val 16667"/>
                <a:gd name="adj2" fmla="val 0"/>
              </a:avLst>
            </a:prstGeom>
            <a:solidFill>
              <a:srgbClr val="F8F9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6" name="Google Shape;176;p9"/>
          <p:cNvSpPr txBox="1">
            <a:spLocks noGrp="1"/>
          </p:cNvSpPr>
          <p:nvPr>
            <p:ph type="title" idx="4294967295"/>
          </p:nvPr>
        </p:nvSpPr>
        <p:spPr>
          <a:xfrm>
            <a:off x="474230" y="3187244"/>
            <a:ext cx="3587407" cy="110796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s-ES" sz="1500" b="1" dirty="0">
                <a:solidFill>
                  <a:srgbClr val="0057B7"/>
                </a:solidFill>
              </a:rPr>
              <a:t>¿Qué pueden hacer los niños expuestos al COVID para reducir las posibilidades de contagiar a otras personas?</a:t>
            </a:r>
            <a:r>
              <a:rPr lang="en-ES" sz="1500" b="1" dirty="0">
                <a:solidFill>
                  <a:srgbClr val="0057B7"/>
                </a:solidFill>
              </a:rPr>
              <a:t> </a:t>
            </a:r>
            <a:endParaRPr sz="1500" b="1" dirty="0">
              <a:solidFill>
                <a:srgbClr val="0057B7"/>
              </a:solidFill>
            </a:endParaRPr>
          </a:p>
        </p:txBody>
      </p:sp>
      <p:sp>
        <p:nvSpPr>
          <p:cNvPr id="177" name="Google Shape;177;p9">
            <a:extLst>
              <a:ext uri="{C183D7F6-B498-43B3-948B-1728B52AA6E4}">
                <adec:decorative xmlns:adec="http://schemas.microsoft.com/office/drawing/2017/decorative" val="1"/>
              </a:ext>
            </a:extLst>
          </p:cNvPr>
          <p:cNvSpPr/>
          <p:nvPr/>
        </p:nvSpPr>
        <p:spPr>
          <a:xfrm>
            <a:off x="0" y="150"/>
            <a:ext cx="355500" cy="5143500"/>
          </a:xfrm>
          <a:prstGeom prst="rect">
            <a:avLst/>
          </a:prstGeom>
          <a:solidFill>
            <a:srgbClr val="00D1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D1F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B6F3FC"/>
            </a:gs>
            <a:gs pos="64000">
              <a:srgbClr val="D7F6FB"/>
            </a:gs>
            <a:gs pos="100000">
              <a:srgbClr val="F8F9FA"/>
            </a:gs>
          </a:gsLst>
          <a:lin ang="5400012" scaled="0"/>
        </a:gradFill>
        <a:effectLst/>
      </p:bgPr>
    </p:bg>
    <p:spTree>
      <p:nvGrpSpPr>
        <p:cNvPr id="1" name="Shape 181"/>
        <p:cNvGrpSpPr/>
        <p:nvPr/>
      </p:nvGrpSpPr>
      <p:grpSpPr>
        <a:xfrm>
          <a:off x="0" y="0"/>
          <a:ext cx="0" cy="0"/>
          <a:chOff x="0" y="0"/>
          <a:chExt cx="0" cy="0"/>
        </a:xfrm>
      </p:grpSpPr>
      <p:sp>
        <p:nvSpPr>
          <p:cNvPr id="182" name="Google Shape;182;g12739ceab08_1_1">
            <a:extLst>
              <a:ext uri="{C183D7F6-B498-43B3-948B-1728B52AA6E4}">
                <adec:decorative xmlns:adec="http://schemas.microsoft.com/office/drawing/2017/decorative" val="1"/>
              </a:ext>
            </a:extLst>
          </p:cNvPr>
          <p:cNvSpPr/>
          <p:nvPr/>
        </p:nvSpPr>
        <p:spPr>
          <a:xfrm>
            <a:off x="0" y="150"/>
            <a:ext cx="355500" cy="5143500"/>
          </a:xfrm>
          <a:prstGeom prst="rect">
            <a:avLst/>
          </a:prstGeom>
          <a:solidFill>
            <a:srgbClr val="00D1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D1F0"/>
              </a:solidFill>
              <a:latin typeface="Arial"/>
              <a:ea typeface="Arial"/>
              <a:cs typeface="Arial"/>
              <a:sym typeface="Arial"/>
            </a:endParaRPr>
          </a:p>
        </p:txBody>
      </p:sp>
      <p:grpSp>
        <p:nvGrpSpPr>
          <p:cNvPr id="183" name="Google Shape;183;g12739ceab08_1_1">
            <a:extLst>
              <a:ext uri="{C183D7F6-B498-43B3-948B-1728B52AA6E4}">
                <adec:decorative xmlns:adec="http://schemas.microsoft.com/office/drawing/2017/decorative" val="1"/>
              </a:ext>
            </a:extLst>
          </p:cNvPr>
          <p:cNvGrpSpPr/>
          <p:nvPr/>
        </p:nvGrpSpPr>
        <p:grpSpPr>
          <a:xfrm>
            <a:off x="-57" y="3068375"/>
            <a:ext cx="2573888" cy="799699"/>
            <a:chOff x="-1606125" y="927957"/>
            <a:chExt cx="6079093" cy="1643781"/>
          </a:xfrm>
        </p:grpSpPr>
        <p:sp>
          <p:nvSpPr>
            <p:cNvPr id="184" name="Google Shape;184;g12739ceab08_1_1"/>
            <p:cNvSpPr/>
            <p:nvPr/>
          </p:nvSpPr>
          <p:spPr>
            <a:xfrm>
              <a:off x="-1484432" y="1033938"/>
              <a:ext cx="5957400" cy="1537800"/>
            </a:xfrm>
            <a:prstGeom prst="round2DiagRect">
              <a:avLst>
                <a:gd name="adj1" fmla="val 16667"/>
                <a:gd name="adj2" fmla="val 0"/>
              </a:avLst>
            </a:prstGeom>
            <a:solidFill>
              <a:srgbClr val="005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g12739ceab08_1_1"/>
            <p:cNvSpPr/>
            <p:nvPr/>
          </p:nvSpPr>
          <p:spPr>
            <a:xfrm>
              <a:off x="-1606125" y="927957"/>
              <a:ext cx="5957400" cy="1537800"/>
            </a:xfrm>
            <a:prstGeom prst="round2DiagRect">
              <a:avLst>
                <a:gd name="adj1" fmla="val 16667"/>
                <a:gd name="adj2" fmla="val 0"/>
              </a:avLst>
            </a:prstGeom>
            <a:solidFill>
              <a:srgbClr val="F8F9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6" name="Google Shape;186;g12739ceab08_1_1"/>
          <p:cNvSpPr txBox="1">
            <a:spLocks noGrp="1"/>
          </p:cNvSpPr>
          <p:nvPr>
            <p:ph type="title" idx="4294967295"/>
          </p:nvPr>
        </p:nvSpPr>
        <p:spPr>
          <a:xfrm>
            <a:off x="573054" y="3116100"/>
            <a:ext cx="1946626" cy="646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1500" b="1" i="0" u="none" strike="noStrike" cap="none">
                <a:solidFill>
                  <a:srgbClr val="0057B7"/>
                </a:solidFill>
                <a:latin typeface="Arial"/>
                <a:ea typeface="Arial"/>
                <a:cs typeface="Arial"/>
                <a:sym typeface="Arial"/>
              </a:rPr>
              <a:t>Los mitos 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en" sz="1500" b="1" i="0" u="none" strike="noStrike" cap="none">
                <a:solidFill>
                  <a:srgbClr val="0057B7"/>
                </a:solidFill>
                <a:latin typeface="Arial"/>
                <a:ea typeface="Arial"/>
                <a:cs typeface="Arial"/>
                <a:sym typeface="Arial"/>
              </a:rPr>
              <a:t>la desinformación.</a:t>
            </a:r>
            <a:endParaRPr sz="1400" b="0" i="0" u="none" strike="noStrike" cap="none">
              <a:solidFill>
                <a:srgbClr val="000000"/>
              </a:solidFill>
              <a:latin typeface="Arial"/>
              <a:ea typeface="Arial"/>
              <a:cs typeface="Arial"/>
              <a:sym typeface="Arial"/>
            </a:endParaRPr>
          </a:p>
        </p:txBody>
      </p:sp>
      <p:sp>
        <p:nvSpPr>
          <p:cNvPr id="187" name="Google Shape;187;g12739ceab08_1_1">
            <a:extLst>
              <a:ext uri="{C183D7F6-B498-43B3-948B-1728B52AA6E4}">
                <adec:decorative xmlns:adec="http://schemas.microsoft.com/office/drawing/2017/decorative" val="1"/>
              </a:ext>
            </a:extLst>
          </p:cNvPr>
          <p:cNvSpPr/>
          <p:nvPr/>
        </p:nvSpPr>
        <p:spPr>
          <a:xfrm>
            <a:off x="0" y="150"/>
            <a:ext cx="355500" cy="5143500"/>
          </a:xfrm>
          <a:prstGeom prst="rect">
            <a:avLst/>
          </a:prstGeom>
          <a:solidFill>
            <a:srgbClr val="00D1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D1F0"/>
              </a:solidFill>
              <a:latin typeface="Arial"/>
              <a:ea typeface="Arial"/>
              <a:cs typeface="Arial"/>
              <a:sym typeface="Arial"/>
            </a:endParaRPr>
          </a:p>
        </p:txBody>
      </p:sp>
      <p:pic>
        <p:nvPicPr>
          <p:cNvPr id="188" name="Google Shape;188;g12739ceab08_1_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207616" y="180328"/>
            <a:ext cx="2453409" cy="1733108"/>
          </a:xfrm>
          <a:prstGeom prst="rect">
            <a:avLst/>
          </a:prstGeom>
          <a:noFill/>
          <a:ln>
            <a:noFill/>
          </a:ln>
        </p:spPr>
      </p:pic>
      <p:sp>
        <p:nvSpPr>
          <p:cNvPr id="189" name="Google Shape;189;g12739ceab08_1_1"/>
          <p:cNvSpPr txBox="1"/>
          <p:nvPr/>
        </p:nvSpPr>
        <p:spPr>
          <a:xfrm>
            <a:off x="1673475" y="468700"/>
            <a:ext cx="21084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E01782"/>
                </a:solidFill>
                <a:latin typeface="Caveat"/>
                <a:ea typeface="Caveat"/>
                <a:cs typeface="Caveat"/>
                <a:sym typeface="Caveat"/>
              </a:rPr>
              <a:t>¿Falso?</a:t>
            </a:r>
            <a:endParaRPr/>
          </a:p>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E01782"/>
                </a:solidFill>
                <a:latin typeface="Caveat"/>
                <a:ea typeface="Caveat"/>
                <a:cs typeface="Caveat"/>
                <a:sym typeface="Caveat"/>
              </a:rPr>
              <a:t>¿Verdadero?</a:t>
            </a:r>
            <a:endParaRPr/>
          </a:p>
        </p:txBody>
      </p:sp>
      <p:pic>
        <p:nvPicPr>
          <p:cNvPr id="190" name="Google Shape;190;g12739ceab08_1_1">
            <a:extLst>
              <a:ext uri="{C183D7F6-B498-43B3-948B-1728B52AA6E4}">
                <adec:decorative xmlns:adec="http://schemas.microsoft.com/office/drawing/2017/decorative" val="1"/>
              </a:ext>
            </a:extLst>
          </p:cNvPr>
          <p:cNvPicPr preferRelativeResize="0"/>
          <p:nvPr/>
        </p:nvPicPr>
        <p:blipFill rotWithShape="1">
          <a:blip r:embed="rId4">
            <a:alphaModFix/>
          </a:blip>
          <a:srcRect b="14221"/>
          <a:stretch/>
        </p:blipFill>
        <p:spPr>
          <a:xfrm>
            <a:off x="3849766" y="854775"/>
            <a:ext cx="3319130" cy="42887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D1F0"/>
        </a:solidFill>
        <a:effectLst/>
      </p:bgPr>
    </p:bg>
    <p:spTree>
      <p:nvGrpSpPr>
        <p:cNvPr id="1" name="Shape 194"/>
        <p:cNvGrpSpPr/>
        <p:nvPr/>
      </p:nvGrpSpPr>
      <p:grpSpPr>
        <a:xfrm>
          <a:off x="0" y="0"/>
          <a:ext cx="0" cy="0"/>
          <a:chOff x="0" y="0"/>
          <a:chExt cx="0" cy="0"/>
        </a:xfrm>
      </p:grpSpPr>
      <p:pic>
        <p:nvPicPr>
          <p:cNvPr id="195" name="Google Shape;195;p16" descr="una familia sonriendo"/>
          <p:cNvPicPr preferRelativeResize="0"/>
          <p:nvPr/>
        </p:nvPicPr>
        <p:blipFill rotWithShape="1">
          <a:blip r:embed="rId3">
            <a:alphaModFix/>
          </a:blip>
          <a:srcRect t="8063" b="8062"/>
          <a:stretch/>
        </p:blipFill>
        <p:spPr>
          <a:xfrm>
            <a:off x="0" y="-1"/>
            <a:ext cx="9187141" cy="5143501"/>
          </a:xfrm>
          <a:prstGeom prst="rect">
            <a:avLst/>
          </a:prstGeom>
          <a:noFill/>
          <a:ln>
            <a:noFill/>
          </a:ln>
        </p:spPr>
      </p:pic>
      <p:grpSp>
        <p:nvGrpSpPr>
          <p:cNvPr id="196" name="Google Shape;196;p16">
            <a:extLst>
              <a:ext uri="{C183D7F6-B498-43B3-948B-1728B52AA6E4}">
                <adec:decorative xmlns:adec="http://schemas.microsoft.com/office/drawing/2017/decorative" val="1"/>
              </a:ext>
            </a:extLst>
          </p:cNvPr>
          <p:cNvGrpSpPr/>
          <p:nvPr/>
        </p:nvGrpSpPr>
        <p:grpSpPr>
          <a:xfrm>
            <a:off x="2996875" y="3408913"/>
            <a:ext cx="3229213" cy="764069"/>
            <a:chOff x="2717617" y="3982566"/>
            <a:chExt cx="6079092" cy="1180393"/>
          </a:xfrm>
        </p:grpSpPr>
        <p:sp>
          <p:nvSpPr>
            <p:cNvPr id="197" name="Google Shape;197;p16"/>
            <p:cNvSpPr/>
            <p:nvPr/>
          </p:nvSpPr>
          <p:spPr>
            <a:xfrm>
              <a:off x="2839309" y="4058659"/>
              <a:ext cx="5957400" cy="1104300"/>
            </a:xfrm>
            <a:prstGeom prst="round2DiagRect">
              <a:avLst>
                <a:gd name="adj1" fmla="val 16667"/>
                <a:gd name="adj2" fmla="val 0"/>
              </a:avLst>
            </a:prstGeom>
            <a:solidFill>
              <a:srgbClr val="00D1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16"/>
            <p:cNvSpPr/>
            <p:nvPr/>
          </p:nvSpPr>
          <p:spPr>
            <a:xfrm>
              <a:off x="2717617" y="3982566"/>
              <a:ext cx="5957400" cy="1104300"/>
            </a:xfrm>
            <a:prstGeom prst="round2DiagRect">
              <a:avLst>
                <a:gd name="adj1" fmla="val 16667"/>
                <a:gd name="adj2" fmla="val 0"/>
              </a:avLst>
            </a:prstGeom>
            <a:solidFill>
              <a:srgbClr val="E017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9" name="Google Shape;199;p16"/>
          <p:cNvSpPr txBox="1">
            <a:spLocks noGrp="1"/>
          </p:cNvSpPr>
          <p:nvPr>
            <p:ph type="title" idx="4294967295"/>
          </p:nvPr>
        </p:nvSpPr>
        <p:spPr>
          <a:xfrm>
            <a:off x="1765350" y="3494989"/>
            <a:ext cx="56133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 sz="2200" b="1" i="0" u="none" strike="noStrike" cap="none">
                <a:solidFill>
                  <a:srgbClr val="FFFFFF"/>
                </a:solidFill>
                <a:latin typeface="Arial"/>
                <a:ea typeface="Arial"/>
                <a:cs typeface="Arial"/>
                <a:sym typeface="Arial"/>
              </a:rPr>
              <a:t>¿Qué aprendimos?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D1F0"/>
        </a:solidFill>
        <a:effectLst/>
      </p:bgPr>
    </p:bg>
    <p:spTree>
      <p:nvGrpSpPr>
        <p:cNvPr id="1" name="Shape 203"/>
        <p:cNvGrpSpPr/>
        <p:nvPr/>
      </p:nvGrpSpPr>
      <p:grpSpPr>
        <a:xfrm>
          <a:off x="0" y="0"/>
          <a:ext cx="0" cy="0"/>
          <a:chOff x="0" y="0"/>
          <a:chExt cx="0" cy="0"/>
        </a:xfrm>
      </p:grpSpPr>
      <p:sp>
        <p:nvSpPr>
          <p:cNvPr id="204" name="Google Shape;204;p18">
            <a:extLst>
              <a:ext uri="{C183D7F6-B498-43B3-948B-1728B52AA6E4}">
                <adec:decorative xmlns:adec="http://schemas.microsoft.com/office/drawing/2017/decorative" val="1"/>
              </a:ext>
            </a:extLst>
          </p:cNvPr>
          <p:cNvSpPr/>
          <p:nvPr/>
        </p:nvSpPr>
        <p:spPr>
          <a:xfrm flipH="1">
            <a:off x="3083442" y="150398"/>
            <a:ext cx="5890437" cy="4908041"/>
          </a:xfrm>
          <a:prstGeom prst="round2Diag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18"/>
          <p:cNvSpPr txBox="1">
            <a:spLocks noGrp="1"/>
          </p:cNvSpPr>
          <p:nvPr>
            <p:ph type="title" idx="4294967295"/>
          </p:nvPr>
        </p:nvSpPr>
        <p:spPr>
          <a:xfrm>
            <a:off x="256081" y="770065"/>
            <a:ext cx="2710403" cy="221596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426B"/>
                </a:solidFill>
                <a:latin typeface="Arial"/>
                <a:ea typeface="Arial"/>
                <a:cs typeface="Arial"/>
                <a:sym typeface="Arial"/>
              </a:rPr>
              <a:t>Para más información sobre las vacunas contra el COVID-19 escanee este código QR.</a:t>
            </a:r>
            <a:endParaRPr/>
          </a:p>
        </p:txBody>
      </p:sp>
      <p:grpSp>
        <p:nvGrpSpPr>
          <p:cNvPr id="206" name="Google Shape;206;p18" descr="código QR"/>
          <p:cNvGrpSpPr/>
          <p:nvPr/>
        </p:nvGrpSpPr>
        <p:grpSpPr>
          <a:xfrm>
            <a:off x="355897" y="3094075"/>
            <a:ext cx="1743194" cy="1669310"/>
            <a:chOff x="451590" y="1881963"/>
            <a:chExt cx="1743194" cy="1669310"/>
          </a:xfrm>
        </p:grpSpPr>
        <p:sp>
          <p:nvSpPr>
            <p:cNvPr id="207" name="Google Shape;207;p18"/>
            <p:cNvSpPr/>
            <p:nvPr/>
          </p:nvSpPr>
          <p:spPr>
            <a:xfrm flipH="1">
              <a:off x="451590" y="1881963"/>
              <a:ext cx="1743194" cy="1669310"/>
            </a:xfrm>
            <a:prstGeom prst="round2DiagRect">
              <a:avLst>
                <a:gd name="adj1" fmla="val 16667"/>
                <a:gd name="adj2" fmla="val 0"/>
              </a:avLst>
            </a:prstGeom>
            <a:solidFill>
              <a:srgbClr val="E017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E01782"/>
                </a:solidFill>
                <a:latin typeface="Arial"/>
                <a:ea typeface="Arial"/>
                <a:cs typeface="Arial"/>
                <a:sym typeface="Arial"/>
              </a:endParaRPr>
            </a:p>
          </p:txBody>
        </p:sp>
        <p:pic>
          <p:nvPicPr>
            <p:cNvPr id="208" name="Google Shape;208;p18"/>
            <p:cNvPicPr preferRelativeResize="0"/>
            <p:nvPr/>
          </p:nvPicPr>
          <p:blipFill rotWithShape="1">
            <a:blip r:embed="rId3">
              <a:alphaModFix/>
            </a:blip>
            <a:srcRect/>
            <a:stretch/>
          </p:blipFill>
          <p:spPr>
            <a:xfrm>
              <a:off x="752888" y="2137239"/>
              <a:ext cx="1114152" cy="1114152"/>
            </a:xfrm>
            <a:prstGeom prst="rect">
              <a:avLst/>
            </a:prstGeom>
            <a:noFill/>
            <a:ln>
              <a:noFill/>
            </a:ln>
          </p:spPr>
        </p:pic>
      </p:grpSp>
      <p:sp>
        <p:nvSpPr>
          <p:cNvPr id="209" name="Google Shape;209;p18"/>
          <p:cNvSpPr txBox="1"/>
          <p:nvPr/>
        </p:nvSpPr>
        <p:spPr>
          <a:xfrm>
            <a:off x="3181209" y="212651"/>
            <a:ext cx="5494958" cy="86174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dirty="0" err="1">
                <a:solidFill>
                  <a:srgbClr val="0070C0"/>
                </a:solidFill>
                <a:latin typeface="Arial"/>
                <a:ea typeface="Arial"/>
                <a:cs typeface="Arial"/>
                <a:sym typeface="Arial"/>
              </a:rPr>
              <a:t>Encuentre</a:t>
            </a:r>
            <a:r>
              <a:rPr lang="en" sz="2200" b="1" i="0" u="none" strike="noStrike" cap="none" dirty="0">
                <a:solidFill>
                  <a:srgbClr val="0070C0"/>
                </a:solidFill>
                <a:latin typeface="Arial"/>
                <a:ea typeface="Arial"/>
                <a:cs typeface="Arial"/>
                <a:sym typeface="Arial"/>
              </a:rPr>
              <a:t> </a:t>
            </a:r>
            <a:r>
              <a:rPr lang="en" sz="2200" b="1" i="0" u="none" strike="noStrike" cap="none" dirty="0" err="1">
                <a:solidFill>
                  <a:srgbClr val="0070C0"/>
                </a:solidFill>
                <a:latin typeface="Arial"/>
                <a:ea typeface="Arial"/>
                <a:cs typeface="Arial"/>
                <a:sym typeface="Arial"/>
              </a:rPr>
              <a:t>vacunas</a:t>
            </a:r>
            <a:r>
              <a:rPr lang="en" sz="2200" b="1" i="0" u="none" strike="noStrike" cap="none" dirty="0">
                <a:solidFill>
                  <a:srgbClr val="0070C0"/>
                </a:solidFill>
                <a:latin typeface="Arial"/>
                <a:ea typeface="Arial"/>
                <a:cs typeface="Arial"/>
                <a:sym typeface="Arial"/>
              </a:rPr>
              <a:t> contra </a:t>
            </a:r>
            <a:r>
              <a:rPr lang="en" sz="2200" b="1" i="0" u="none" strike="noStrike" cap="none" dirty="0" err="1">
                <a:solidFill>
                  <a:srgbClr val="0070C0"/>
                </a:solidFill>
                <a:latin typeface="Arial"/>
                <a:ea typeface="Arial"/>
                <a:cs typeface="Arial"/>
                <a:sym typeface="Arial"/>
              </a:rPr>
              <a:t>el</a:t>
            </a:r>
            <a:r>
              <a:rPr lang="en" sz="2200" b="1" i="0" u="none" strike="noStrike" cap="none" dirty="0">
                <a:solidFill>
                  <a:srgbClr val="0070C0"/>
                </a:solidFill>
                <a:latin typeface="Arial"/>
                <a:ea typeface="Arial"/>
                <a:cs typeface="Arial"/>
                <a:sym typeface="Arial"/>
              </a:rPr>
              <a:t> COVID </a:t>
            </a:r>
            <a:r>
              <a:rPr lang="en" sz="2200" b="1" i="0" u="none" strike="noStrike" cap="none" dirty="0" err="1">
                <a:solidFill>
                  <a:srgbClr val="0070C0"/>
                </a:solidFill>
                <a:latin typeface="Arial"/>
                <a:ea typeface="Arial"/>
                <a:cs typeface="Arial"/>
                <a:sym typeface="Arial"/>
              </a:rPr>
              <a:t>cerca</a:t>
            </a:r>
            <a:r>
              <a:rPr lang="en" sz="2200" b="1" i="0" u="none" strike="noStrike" cap="none" dirty="0">
                <a:solidFill>
                  <a:srgbClr val="0070C0"/>
                </a:solidFill>
                <a:latin typeface="Arial"/>
                <a:ea typeface="Arial"/>
                <a:cs typeface="Arial"/>
                <a:sym typeface="Arial"/>
              </a:rPr>
              <a:t> de </a:t>
            </a:r>
            <a:r>
              <a:rPr lang="en" sz="2200" b="1" i="0" u="none" strike="noStrike" cap="none" dirty="0" err="1">
                <a:solidFill>
                  <a:srgbClr val="0070C0"/>
                </a:solidFill>
                <a:latin typeface="Arial"/>
                <a:ea typeface="Arial"/>
                <a:cs typeface="Arial"/>
                <a:sym typeface="Arial"/>
              </a:rPr>
              <a:t>usted</a:t>
            </a:r>
            <a:r>
              <a:rPr lang="en" sz="2200" b="1" i="0" u="none" strike="noStrike" cap="none" dirty="0">
                <a:solidFill>
                  <a:srgbClr val="0070C0"/>
                </a:solidFill>
                <a:latin typeface="Arial"/>
                <a:ea typeface="Arial"/>
                <a:cs typeface="Arial"/>
                <a:sym typeface="Arial"/>
              </a:rPr>
              <a:t>:</a:t>
            </a:r>
            <a:endParaRPr sz="1400" b="0" i="0" u="none" strike="noStrike" cap="none" dirty="0">
              <a:solidFill>
                <a:srgbClr val="0070C0"/>
              </a:solidFill>
              <a:latin typeface="Arial"/>
              <a:ea typeface="Arial"/>
              <a:cs typeface="Arial"/>
              <a:sym typeface="Arial"/>
            </a:endParaRPr>
          </a:p>
        </p:txBody>
      </p:sp>
      <p:sp>
        <p:nvSpPr>
          <p:cNvPr id="210" name="Google Shape;210;p18"/>
          <p:cNvSpPr txBox="1"/>
          <p:nvPr/>
        </p:nvSpPr>
        <p:spPr>
          <a:xfrm>
            <a:off x="4805914" y="1085071"/>
            <a:ext cx="4136068" cy="422057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600" b="0" i="0" u="none" strike="noStrike" cap="none">
                <a:solidFill>
                  <a:srgbClr val="0057B7"/>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Pregúntele</a:t>
            </a:r>
            <a:r>
              <a:rPr lang="en" sz="1600" b="0" i="0" u="none" strike="noStrike" cap="none">
                <a:solidFill>
                  <a:srgbClr val="0057B7"/>
                </a:solidFill>
                <a:latin typeface="Arial"/>
                <a:ea typeface="Arial"/>
                <a:cs typeface="Arial"/>
                <a:sym typeface="Arial"/>
              </a:rPr>
              <a:t> a un doctor</a:t>
            </a:r>
            <a:br>
              <a:rPr lang="en" sz="1600" b="0" i="0" u="none" strike="noStrike" cap="none">
                <a:solidFill>
                  <a:srgbClr val="0057B7"/>
                </a:solidFill>
                <a:latin typeface="Arial"/>
                <a:ea typeface="Arial"/>
                <a:cs typeface="Arial"/>
                <a:sym typeface="Arial"/>
              </a:rPr>
            </a:br>
            <a:endParaRPr sz="1600" b="0" i="0" u="none" strike="noStrike" cap="none">
              <a:solidFill>
                <a:srgbClr val="0057B7"/>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r>
              <a:rPr lang="en" sz="1600" b="0" i="0" u="none" strike="noStrike" cap="none">
                <a:solidFill>
                  <a:srgbClr val="0057B7"/>
                </a:solidFill>
                <a:latin typeface="Arial"/>
                <a:ea typeface="Arial"/>
                <a:cs typeface="Arial"/>
                <a:sym typeface="Arial"/>
              </a:rPr>
              <a:t>Visite el sitio web </a:t>
            </a:r>
            <a:r>
              <a:rPr lang="en" sz="1600" b="0" i="0" u="sng" strike="noStrike" cap="none">
                <a:solidFill>
                  <a:srgbClr val="0057B7"/>
                </a:solidFill>
                <a:latin typeface="Arial"/>
                <a:ea typeface="Arial"/>
                <a:cs typeface="Arial"/>
                <a:sym typeface="Arial"/>
                <a:hlinkClick r:id="rId4">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www.vacunas.gov</a:t>
            </a:r>
            <a:r>
              <a:rPr lang="en" sz="1600" b="0" i="0" u="sng" strike="noStrike" cap="none">
                <a:solidFill>
                  <a:srgbClr val="0057B7"/>
                </a:solidFill>
                <a:latin typeface="Arial"/>
                <a:ea typeface="Arial"/>
                <a:cs typeface="Arial"/>
                <a:sym typeface="Arial"/>
                <a:hlinkClick r:id="rId4">
                  <a:extLst>
                    <a:ext uri="{A12FA001-AC4F-418D-AE19-62706E023703}">
                      <ahyp:hlinkClr xmlns:ahyp="http://schemas.microsoft.com/office/drawing/2018/hyperlinkcolor" val="tx"/>
                    </a:ext>
                  </a:extLst>
                </a:hlinkClick>
              </a:rPr>
              <a:t> </a:t>
            </a:r>
            <a:br>
              <a:rPr lang="en" sz="1600" b="0" i="0" u="none" strike="noStrike" cap="none">
                <a:solidFill>
                  <a:srgbClr val="0057B7"/>
                </a:solidFill>
                <a:latin typeface="Arial"/>
                <a:ea typeface="Arial"/>
                <a:cs typeface="Arial"/>
                <a:sym typeface="Arial"/>
              </a:rPr>
            </a:br>
            <a:endParaRPr sz="1600" b="0" i="0" u="none" strike="noStrike" cap="none">
              <a:solidFill>
                <a:srgbClr val="0057B7"/>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r>
              <a:rPr lang="en" sz="1600" b="0" i="0" u="none" strike="noStrike" cap="none">
                <a:solidFill>
                  <a:srgbClr val="0057B7"/>
                </a:solidFill>
                <a:latin typeface="Arial"/>
                <a:ea typeface="Arial"/>
                <a:cs typeface="Arial"/>
                <a:sym typeface="Arial"/>
              </a:rPr>
              <a:t>Llame al 1-800-232-0233</a:t>
            </a:r>
            <a:br>
              <a:rPr lang="en" sz="1600" b="0" i="0" u="none" strike="noStrike" cap="none">
                <a:solidFill>
                  <a:srgbClr val="0057B7"/>
                </a:solidFill>
                <a:latin typeface="Arial"/>
                <a:ea typeface="Arial"/>
                <a:cs typeface="Arial"/>
                <a:sym typeface="Arial"/>
              </a:rPr>
            </a:br>
            <a:endParaRPr sz="1600" b="0" i="0" u="none" strike="noStrike" cap="none">
              <a:solidFill>
                <a:srgbClr val="0057B7"/>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r>
              <a:rPr lang="en" sz="1600" b="0" i="0" u="none" strike="noStrike" cap="none">
                <a:solidFill>
                  <a:srgbClr val="0057B7"/>
                </a:solidFill>
                <a:latin typeface="Arial"/>
                <a:ea typeface="Arial"/>
                <a:cs typeface="Arial"/>
                <a:sym typeface="Arial"/>
              </a:rPr>
              <a:t>Envíe un mensaje de texto con su código postal al 822862</a:t>
            </a:r>
            <a:br>
              <a:rPr lang="en" sz="1600" b="0" i="0" u="none" strike="noStrike" cap="none">
                <a:solidFill>
                  <a:srgbClr val="0057B7"/>
                </a:solidFill>
                <a:latin typeface="Arial"/>
                <a:ea typeface="Arial"/>
                <a:cs typeface="Arial"/>
                <a:sym typeface="Arial"/>
              </a:rPr>
            </a:br>
            <a:endParaRPr sz="1600" b="0" i="0" u="none" strike="noStrike" cap="none">
              <a:solidFill>
                <a:srgbClr val="0057B7"/>
              </a:solidFill>
              <a:latin typeface="Arial"/>
              <a:ea typeface="Arial"/>
              <a:cs typeface="Arial"/>
              <a:sym typeface="Arial"/>
            </a:endParaRPr>
          </a:p>
          <a:p>
            <a:pPr marL="0" marR="0" lvl="0" indent="0" algn="l" rtl="0">
              <a:lnSpc>
                <a:spcPct val="100000"/>
              </a:lnSpc>
              <a:spcBef>
                <a:spcPts val="1000"/>
              </a:spcBef>
              <a:spcAft>
                <a:spcPts val="1000"/>
              </a:spcAft>
              <a:buClr>
                <a:srgbClr val="000000"/>
              </a:buClr>
              <a:buSzPts val="1800"/>
              <a:buFont typeface="Arial"/>
              <a:buNone/>
            </a:pPr>
            <a:r>
              <a:rPr lang="en" sz="1600" b="0" i="0" u="none" strike="noStrike" cap="none">
                <a:solidFill>
                  <a:srgbClr val="0057B7"/>
                </a:solidFill>
                <a:latin typeface="Arial"/>
                <a:ea typeface="Arial"/>
                <a:cs typeface="Arial"/>
                <a:sym typeface="Arial"/>
              </a:rPr>
              <a:t>Manténgase informado de eventos comunitarios organizados por escuelas, clínicas, iglesias y organizaciones comunitarias</a:t>
            </a:r>
            <a:endParaRPr sz="1400" b="0" i="0" u="none" strike="noStrike" cap="none">
              <a:solidFill>
                <a:srgbClr val="000000"/>
              </a:solidFill>
              <a:latin typeface="Arial"/>
              <a:ea typeface="Arial"/>
              <a:cs typeface="Arial"/>
              <a:sym typeface="Arial"/>
            </a:endParaRPr>
          </a:p>
        </p:txBody>
      </p:sp>
      <p:pic>
        <p:nvPicPr>
          <p:cNvPr id="211" name="Google Shape;211;p18">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003897" y="1190994"/>
            <a:ext cx="522669" cy="428417"/>
          </a:xfrm>
          <a:prstGeom prst="rect">
            <a:avLst/>
          </a:prstGeom>
          <a:noFill/>
          <a:ln>
            <a:noFill/>
          </a:ln>
        </p:spPr>
      </p:pic>
      <p:pic>
        <p:nvPicPr>
          <p:cNvPr id="212" name="Google Shape;212;p18">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4073894" y="1792768"/>
            <a:ext cx="396859" cy="396859"/>
          </a:xfrm>
          <a:prstGeom prst="rect">
            <a:avLst/>
          </a:prstGeom>
          <a:noFill/>
          <a:ln>
            <a:noFill/>
          </a:ln>
        </p:spPr>
      </p:pic>
      <p:pic>
        <p:nvPicPr>
          <p:cNvPr id="213" name="Google Shape;213;p18">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4127130" y="2449772"/>
            <a:ext cx="313436" cy="508906"/>
          </a:xfrm>
          <a:prstGeom prst="rect">
            <a:avLst/>
          </a:prstGeom>
          <a:noFill/>
          <a:ln>
            <a:noFill/>
          </a:ln>
        </p:spPr>
      </p:pic>
      <p:pic>
        <p:nvPicPr>
          <p:cNvPr id="214" name="Google Shape;214;p18">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4124030" y="3190507"/>
            <a:ext cx="452303" cy="527687"/>
          </a:xfrm>
          <a:prstGeom prst="rect">
            <a:avLst/>
          </a:prstGeom>
          <a:noFill/>
          <a:ln>
            <a:noFill/>
          </a:ln>
        </p:spPr>
      </p:pic>
      <p:pic>
        <p:nvPicPr>
          <p:cNvPr id="215" name="Google Shape;215;p18">
            <a:extLs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4100772" y="3981155"/>
            <a:ext cx="566922" cy="46011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01782"/>
        </a:solidFill>
        <a:effectLst/>
      </p:bgPr>
    </p:bg>
    <p:spTree>
      <p:nvGrpSpPr>
        <p:cNvPr id="1" name="Shape 219"/>
        <p:cNvGrpSpPr/>
        <p:nvPr/>
      </p:nvGrpSpPr>
      <p:grpSpPr>
        <a:xfrm>
          <a:off x="0" y="0"/>
          <a:ext cx="0" cy="0"/>
          <a:chOff x="0" y="0"/>
          <a:chExt cx="0" cy="0"/>
        </a:xfrm>
      </p:grpSpPr>
      <p:pic>
        <p:nvPicPr>
          <p:cNvPr id="220" name="Google Shape;220;p19" descr="We Can Do This logo"/>
          <p:cNvPicPr preferRelativeResize="0"/>
          <p:nvPr/>
        </p:nvPicPr>
        <p:blipFill rotWithShape="1">
          <a:blip r:embed="rId3">
            <a:alphaModFix/>
          </a:blip>
          <a:srcRect/>
          <a:stretch/>
        </p:blipFill>
        <p:spPr>
          <a:xfrm>
            <a:off x="3496950" y="1814475"/>
            <a:ext cx="2150101" cy="1514501"/>
          </a:xfrm>
          <a:prstGeom prst="rect">
            <a:avLst/>
          </a:prstGeom>
          <a:noFill/>
          <a:ln>
            <a:noFill/>
          </a:ln>
        </p:spPr>
      </p:pic>
      <p:sp>
        <p:nvSpPr>
          <p:cNvPr id="221" name="Google Shape;221;p19"/>
          <p:cNvSpPr txBox="1">
            <a:spLocks noGrp="1"/>
          </p:cNvSpPr>
          <p:nvPr>
            <p:ph type="title" idx="4294967295"/>
          </p:nvPr>
        </p:nvSpPr>
        <p:spPr>
          <a:xfrm>
            <a:off x="3165225" y="3316994"/>
            <a:ext cx="2813700" cy="45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b="0" i="0" u="none" strike="noStrike" cap="none">
                <a:solidFill>
                  <a:srgbClr val="F8F9FA"/>
                </a:solidFill>
                <a:latin typeface="Arial"/>
                <a:ea typeface="Arial"/>
                <a:cs typeface="Arial"/>
                <a:sym typeface="Arial"/>
              </a:rPr>
              <a:t>vacunas.gov | vaccines.gov</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B6F3FC"/>
            </a:gs>
            <a:gs pos="64000">
              <a:srgbClr val="D7F6FB"/>
            </a:gs>
            <a:gs pos="100000">
              <a:srgbClr val="F8F9FA"/>
            </a:gs>
          </a:gsLst>
          <a:lin ang="5400012" scaled="0"/>
        </a:gradFill>
        <a:effectLst/>
      </p:bgPr>
    </p:bg>
    <p:spTree>
      <p:nvGrpSpPr>
        <p:cNvPr id="1" name="Shape 66"/>
        <p:cNvGrpSpPr/>
        <p:nvPr/>
      </p:nvGrpSpPr>
      <p:grpSpPr>
        <a:xfrm>
          <a:off x="0" y="0"/>
          <a:ext cx="0" cy="0"/>
          <a:chOff x="0" y="0"/>
          <a:chExt cx="0" cy="0"/>
        </a:xfrm>
      </p:grpSpPr>
      <p:sp>
        <p:nvSpPr>
          <p:cNvPr id="67" name="Google Shape;67;p3">
            <a:extLst>
              <a:ext uri="{C183D7F6-B498-43B3-948B-1728B52AA6E4}">
                <adec:decorative xmlns:adec="http://schemas.microsoft.com/office/drawing/2017/decorative" val="1"/>
              </a:ext>
            </a:extLst>
          </p:cNvPr>
          <p:cNvSpPr/>
          <p:nvPr/>
        </p:nvSpPr>
        <p:spPr>
          <a:xfrm>
            <a:off x="0" y="-15300"/>
            <a:ext cx="349200" cy="5143500"/>
          </a:xfrm>
          <a:prstGeom prst="rect">
            <a:avLst/>
          </a:prstGeom>
          <a:solidFill>
            <a:srgbClr val="00D1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D1F0"/>
              </a:solidFill>
              <a:latin typeface="Arial"/>
              <a:ea typeface="Arial"/>
              <a:cs typeface="Arial"/>
              <a:sym typeface="Arial"/>
            </a:endParaRPr>
          </a:p>
        </p:txBody>
      </p:sp>
      <p:grpSp>
        <p:nvGrpSpPr>
          <p:cNvPr id="68" name="Google Shape;68;p3">
            <a:extLst>
              <a:ext uri="{C183D7F6-B498-43B3-948B-1728B52AA6E4}">
                <adec:decorative xmlns:adec="http://schemas.microsoft.com/office/drawing/2017/decorative" val="1"/>
              </a:ext>
            </a:extLst>
          </p:cNvPr>
          <p:cNvGrpSpPr/>
          <p:nvPr/>
        </p:nvGrpSpPr>
        <p:grpSpPr>
          <a:xfrm>
            <a:off x="126" y="889372"/>
            <a:ext cx="2664071" cy="723916"/>
            <a:chOff x="-1606125" y="927957"/>
            <a:chExt cx="6079093" cy="1643781"/>
          </a:xfrm>
        </p:grpSpPr>
        <p:sp>
          <p:nvSpPr>
            <p:cNvPr id="69" name="Google Shape;69;p3"/>
            <p:cNvSpPr/>
            <p:nvPr/>
          </p:nvSpPr>
          <p:spPr>
            <a:xfrm>
              <a:off x="-1484432" y="1033938"/>
              <a:ext cx="5957400" cy="1537800"/>
            </a:xfrm>
            <a:prstGeom prst="round2DiagRect">
              <a:avLst>
                <a:gd name="adj1" fmla="val 16667"/>
                <a:gd name="adj2" fmla="val 0"/>
              </a:avLst>
            </a:prstGeom>
            <a:solidFill>
              <a:srgbClr val="005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3"/>
            <p:cNvSpPr/>
            <p:nvPr/>
          </p:nvSpPr>
          <p:spPr>
            <a:xfrm>
              <a:off x="-1606125" y="927957"/>
              <a:ext cx="5957400" cy="1537800"/>
            </a:xfrm>
            <a:prstGeom prst="round2DiagRect">
              <a:avLst>
                <a:gd name="adj1" fmla="val 16667"/>
                <a:gd name="adj2" fmla="val 0"/>
              </a:avLst>
            </a:prstGeom>
            <a:solidFill>
              <a:srgbClr val="F8F9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1" name="Google Shape;71;p3"/>
          <p:cNvSpPr txBox="1">
            <a:spLocks noGrp="1"/>
          </p:cNvSpPr>
          <p:nvPr>
            <p:ph type="title" idx="4294967295"/>
          </p:nvPr>
        </p:nvSpPr>
        <p:spPr>
          <a:xfrm>
            <a:off x="421843" y="910947"/>
            <a:ext cx="2170217" cy="64637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1500" b="1" i="0" u="none" strike="noStrike" cap="none">
                <a:solidFill>
                  <a:srgbClr val="0057B7"/>
                </a:solidFill>
                <a:latin typeface="Arial"/>
                <a:ea typeface="Arial"/>
                <a:cs typeface="Arial"/>
                <a:sym typeface="Arial"/>
              </a:rPr>
              <a:t>¿Qué es el COVID y cómo se propaga?</a:t>
            </a:r>
            <a:endParaRPr/>
          </a:p>
        </p:txBody>
      </p:sp>
      <p:sp>
        <p:nvSpPr>
          <p:cNvPr id="72" name="Google Shape;72;p3">
            <a:extLst>
              <a:ext uri="{C183D7F6-B498-43B3-948B-1728B52AA6E4}">
                <adec:decorative xmlns:adec="http://schemas.microsoft.com/office/drawing/2017/decorative" val="1"/>
              </a:ext>
            </a:extLst>
          </p:cNvPr>
          <p:cNvSpPr/>
          <p:nvPr/>
        </p:nvSpPr>
        <p:spPr>
          <a:xfrm>
            <a:off x="0" y="-15300"/>
            <a:ext cx="349200" cy="5143500"/>
          </a:xfrm>
          <a:prstGeom prst="rect">
            <a:avLst/>
          </a:prstGeom>
          <a:solidFill>
            <a:srgbClr val="00D1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D1F0"/>
              </a:solidFill>
              <a:latin typeface="Arial"/>
              <a:ea typeface="Arial"/>
              <a:cs typeface="Arial"/>
              <a:sym typeface="Arial"/>
            </a:endParaRPr>
          </a:p>
        </p:txBody>
      </p:sp>
      <p:pic>
        <p:nvPicPr>
          <p:cNvPr id="73" name="Google Shape;73;p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48857" y="1500448"/>
            <a:ext cx="559702" cy="539496"/>
          </a:xfrm>
          <a:prstGeom prst="rect">
            <a:avLst/>
          </a:prstGeom>
          <a:noFill/>
          <a:ln>
            <a:noFill/>
          </a:ln>
        </p:spPr>
      </p:pic>
      <p:sp>
        <p:nvSpPr>
          <p:cNvPr id="74" name="Google Shape;74;p3"/>
          <p:cNvSpPr/>
          <p:nvPr/>
        </p:nvSpPr>
        <p:spPr>
          <a:xfrm>
            <a:off x="6025896" y="1405716"/>
            <a:ext cx="2505456" cy="784830"/>
          </a:xfrm>
          <a:prstGeom prst="rect">
            <a:avLst/>
          </a:prstGeom>
          <a:noFill/>
          <a:ln>
            <a:noFill/>
          </a:ln>
        </p:spPr>
        <p:txBody>
          <a:bodyPr spcFirstLastPara="1" wrap="square" lIns="91425" tIns="45700" rIns="91425" bIns="45700" anchor="t" anchorCtr="0">
            <a:spAutoFit/>
          </a:bodyPr>
          <a:lstStyle/>
          <a:p>
            <a:pPr marL="47625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0057B7"/>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Es una enfermedad causada por el SARS-CoV-2.</a:t>
            </a:r>
            <a:endParaRPr sz="1400" b="0" i="0" u="none" strike="noStrike" cap="none">
              <a:solidFill>
                <a:srgbClr val="0057B7"/>
              </a:solidFill>
              <a:latin typeface="Arial"/>
              <a:ea typeface="Arial"/>
              <a:cs typeface="Arial"/>
              <a:sym typeface="Arial"/>
            </a:endParaRPr>
          </a:p>
        </p:txBody>
      </p:sp>
      <p:sp>
        <p:nvSpPr>
          <p:cNvPr id="75" name="Google Shape;75;p3"/>
          <p:cNvSpPr txBox="1"/>
          <p:nvPr/>
        </p:nvSpPr>
        <p:spPr>
          <a:xfrm>
            <a:off x="6013938" y="2263620"/>
            <a:ext cx="3130200" cy="2631449"/>
          </a:xfrm>
          <a:prstGeom prst="rect">
            <a:avLst/>
          </a:prstGeom>
          <a:noFill/>
          <a:ln>
            <a:noFill/>
          </a:ln>
        </p:spPr>
        <p:txBody>
          <a:bodyPr spcFirstLastPara="1" wrap="square" lIns="91425" tIns="45700" rIns="91425" bIns="45700" anchor="t" anchorCtr="0">
            <a:spAutoFit/>
          </a:bodyPr>
          <a:lstStyle/>
          <a:p>
            <a:pPr marL="47625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0057B7"/>
                </a:solidFill>
                <a:latin typeface="Arial"/>
                <a:ea typeface="Arial"/>
                <a:cs typeface="Arial"/>
                <a:sym typeface="Arial"/>
              </a:rPr>
              <a:t>Se propaga por medio de personas infectadas a través de partículas respiratorias.</a:t>
            </a:r>
            <a:endParaRPr sz="1400" b="0" i="0" u="none" strike="noStrike" cap="none">
              <a:solidFill>
                <a:srgbClr val="0057B7"/>
              </a:solidFill>
              <a:latin typeface="Arial"/>
              <a:ea typeface="Arial"/>
              <a:cs typeface="Arial"/>
              <a:sym typeface="Arial"/>
            </a:endParaRPr>
          </a:p>
          <a:p>
            <a:pPr marL="742950" marR="0" lvl="0" indent="-171450" algn="l" rtl="0">
              <a:lnSpc>
                <a:spcPct val="100000"/>
              </a:lnSpc>
              <a:spcBef>
                <a:spcPts val="0"/>
              </a:spcBef>
              <a:spcAft>
                <a:spcPts val="0"/>
              </a:spcAft>
              <a:buClr>
                <a:srgbClr val="E01782"/>
              </a:buClr>
              <a:buSzPts val="1500"/>
              <a:buFont typeface="Arial"/>
              <a:buNone/>
            </a:pPr>
            <a:endParaRPr sz="1500" b="1" i="0" u="none" strike="noStrike" cap="none">
              <a:solidFill>
                <a:srgbClr val="0057B7"/>
              </a:solidFill>
              <a:latin typeface="Arial"/>
              <a:ea typeface="Arial"/>
              <a:cs typeface="Arial"/>
              <a:sym typeface="Arial"/>
            </a:endParaRPr>
          </a:p>
          <a:p>
            <a:pPr marL="476250" marR="0" lvl="4" indent="0" algn="l" rtl="0">
              <a:lnSpc>
                <a:spcPct val="100000"/>
              </a:lnSpc>
              <a:spcBef>
                <a:spcPts val="0"/>
              </a:spcBef>
              <a:spcAft>
                <a:spcPts val="0"/>
              </a:spcAft>
              <a:buClr>
                <a:srgbClr val="000000"/>
              </a:buClr>
              <a:buSzPts val="1500"/>
              <a:buFont typeface="Arial"/>
              <a:buNone/>
            </a:pPr>
            <a:r>
              <a:rPr lang="en" sz="1500" b="1" i="0" u="none" strike="noStrike" cap="none">
                <a:solidFill>
                  <a:srgbClr val="0057B7"/>
                </a:solidFill>
                <a:latin typeface="Arial"/>
                <a:ea typeface="Arial"/>
                <a:cs typeface="Arial"/>
                <a:sym typeface="Arial"/>
              </a:rPr>
              <a:t>Inhalando por la nariz o la boca.</a:t>
            </a:r>
            <a:endParaRPr sz="1400" b="0" i="0" u="none" strike="noStrike" cap="none">
              <a:solidFill>
                <a:srgbClr val="0057B7"/>
              </a:solidFill>
              <a:latin typeface="Arial"/>
              <a:ea typeface="Arial"/>
              <a:cs typeface="Arial"/>
              <a:sym typeface="Arial"/>
            </a:endParaRPr>
          </a:p>
          <a:p>
            <a:pPr marL="476250" marR="0" lvl="4" indent="0" algn="l" rtl="0">
              <a:lnSpc>
                <a:spcPct val="100000"/>
              </a:lnSpc>
              <a:spcBef>
                <a:spcPts val="0"/>
              </a:spcBef>
              <a:spcAft>
                <a:spcPts val="0"/>
              </a:spcAft>
              <a:buClr>
                <a:srgbClr val="000000"/>
              </a:buClr>
              <a:buSzPts val="1500"/>
              <a:buFont typeface="Arial"/>
              <a:buNone/>
            </a:pPr>
            <a:endParaRPr sz="1500" b="1" i="0" u="none" strike="noStrike" cap="none">
              <a:solidFill>
                <a:srgbClr val="0057B7"/>
              </a:solidFill>
              <a:latin typeface="Arial"/>
              <a:ea typeface="Arial"/>
              <a:cs typeface="Arial"/>
              <a:sym typeface="Arial"/>
            </a:endParaRPr>
          </a:p>
          <a:p>
            <a:pPr marL="476250" marR="0" lvl="4" indent="0" algn="l" rtl="0">
              <a:lnSpc>
                <a:spcPct val="100000"/>
              </a:lnSpc>
              <a:spcBef>
                <a:spcPts val="0"/>
              </a:spcBef>
              <a:spcAft>
                <a:spcPts val="0"/>
              </a:spcAft>
              <a:buClr>
                <a:srgbClr val="000000"/>
              </a:buClr>
              <a:buSzPts val="1500"/>
              <a:buFont typeface="Arial"/>
              <a:buNone/>
            </a:pPr>
            <a:r>
              <a:rPr lang="en" sz="1500" b="1" i="0" u="none" strike="noStrike" cap="none">
                <a:solidFill>
                  <a:srgbClr val="0057B7"/>
                </a:solidFill>
                <a:latin typeface="Arial"/>
                <a:ea typeface="Arial"/>
                <a:cs typeface="Arial"/>
                <a:sym typeface="Arial"/>
              </a:rPr>
              <a:t>Tocándose los ojos, la nariz o la boca con las manos.</a:t>
            </a:r>
            <a:endParaRPr sz="1400" b="0" i="0" u="none" strike="noStrike" cap="none">
              <a:solidFill>
                <a:srgbClr val="0057B7"/>
              </a:solidFill>
              <a:latin typeface="Arial"/>
              <a:ea typeface="Arial"/>
              <a:cs typeface="Arial"/>
              <a:sym typeface="Arial"/>
            </a:endParaRPr>
          </a:p>
        </p:txBody>
      </p:sp>
      <p:pic>
        <p:nvPicPr>
          <p:cNvPr id="76" name="Google Shape;76;p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894114" y="2369128"/>
            <a:ext cx="601279" cy="601279"/>
          </a:xfrm>
          <a:prstGeom prst="rect">
            <a:avLst/>
          </a:prstGeom>
          <a:noFill/>
          <a:ln>
            <a:noFill/>
          </a:ln>
        </p:spPr>
      </p:pic>
      <p:pic>
        <p:nvPicPr>
          <p:cNvPr id="77" name="Google Shape;77;p3">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5867819" y="3370916"/>
            <a:ext cx="548343" cy="483996"/>
          </a:xfrm>
          <a:prstGeom prst="rect">
            <a:avLst/>
          </a:prstGeom>
          <a:noFill/>
          <a:ln>
            <a:noFill/>
          </a:ln>
        </p:spPr>
      </p:pic>
      <p:pic>
        <p:nvPicPr>
          <p:cNvPr id="78" name="Google Shape;78;p3">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894115" y="4127485"/>
            <a:ext cx="548727" cy="548727"/>
          </a:xfrm>
          <a:prstGeom prst="rect">
            <a:avLst/>
          </a:prstGeom>
          <a:noFill/>
          <a:ln>
            <a:noFill/>
          </a:ln>
        </p:spPr>
      </p:pic>
      <p:pic>
        <p:nvPicPr>
          <p:cNvPr id="79" name="Google Shape;79;p3">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2109185" y="338328"/>
            <a:ext cx="3343455" cy="474116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0" descr="una familia sonriendo"/>
          <p:cNvPicPr preferRelativeResize="0"/>
          <p:nvPr/>
        </p:nvPicPr>
        <p:blipFill rotWithShape="1">
          <a:blip r:embed="rId3">
            <a:alphaModFix/>
          </a:blip>
          <a:srcRect t="7769" b="7770"/>
          <a:stretch/>
        </p:blipFill>
        <p:spPr>
          <a:xfrm>
            <a:off x="0" y="-2"/>
            <a:ext cx="9144000" cy="5143501"/>
          </a:xfrm>
          <a:prstGeom prst="rect">
            <a:avLst/>
          </a:prstGeom>
          <a:noFill/>
          <a:ln>
            <a:noFill/>
          </a:ln>
        </p:spPr>
      </p:pic>
      <p:grpSp>
        <p:nvGrpSpPr>
          <p:cNvPr id="85" name="Google Shape;85;p10">
            <a:extLst>
              <a:ext uri="{C183D7F6-B498-43B3-948B-1728B52AA6E4}">
                <adec:decorative xmlns:adec="http://schemas.microsoft.com/office/drawing/2017/decorative" val="1"/>
              </a:ext>
            </a:extLst>
          </p:cNvPr>
          <p:cNvGrpSpPr/>
          <p:nvPr/>
        </p:nvGrpSpPr>
        <p:grpSpPr>
          <a:xfrm>
            <a:off x="112" y="3700802"/>
            <a:ext cx="3636223" cy="827479"/>
            <a:chOff x="-1606125" y="927957"/>
            <a:chExt cx="6079093" cy="1643781"/>
          </a:xfrm>
        </p:grpSpPr>
        <p:sp>
          <p:nvSpPr>
            <p:cNvPr id="86" name="Google Shape;86;p10"/>
            <p:cNvSpPr/>
            <p:nvPr/>
          </p:nvSpPr>
          <p:spPr>
            <a:xfrm>
              <a:off x="-1484432" y="1033938"/>
              <a:ext cx="5957400" cy="1537800"/>
            </a:xfrm>
            <a:prstGeom prst="round2DiagRect">
              <a:avLst>
                <a:gd name="adj1" fmla="val 16667"/>
                <a:gd name="adj2" fmla="val 0"/>
              </a:avLst>
            </a:prstGeom>
            <a:solidFill>
              <a:srgbClr val="005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0"/>
            <p:cNvSpPr/>
            <p:nvPr/>
          </p:nvSpPr>
          <p:spPr>
            <a:xfrm>
              <a:off x="-1606125" y="927957"/>
              <a:ext cx="5957400" cy="1537800"/>
            </a:xfrm>
            <a:prstGeom prst="round2DiagRect">
              <a:avLst>
                <a:gd name="adj1" fmla="val 16667"/>
                <a:gd name="adj2" fmla="val 0"/>
              </a:avLst>
            </a:prstGeom>
            <a:solidFill>
              <a:srgbClr val="F8F9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8" name="Google Shape;88;p10"/>
          <p:cNvSpPr txBox="1">
            <a:spLocks noGrp="1"/>
          </p:cNvSpPr>
          <p:nvPr>
            <p:ph type="title" idx="4294967295"/>
          </p:nvPr>
        </p:nvSpPr>
        <p:spPr>
          <a:xfrm>
            <a:off x="535343" y="3805060"/>
            <a:ext cx="3579457"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1500" b="1" i="0" u="none" strike="noStrike" cap="none">
                <a:solidFill>
                  <a:srgbClr val="E01782"/>
                </a:solidFill>
                <a:latin typeface="Arial"/>
                <a:ea typeface="Arial"/>
                <a:cs typeface="Arial"/>
                <a:sym typeface="Arial"/>
              </a:rPr>
              <a:t>El COVID en niños: </a:t>
            </a:r>
            <a:r>
              <a:rPr lang="en" sz="1500" b="1" i="0" u="none" strike="noStrike" cap="none">
                <a:solidFill>
                  <a:srgbClr val="0C57B7"/>
                </a:solidFill>
                <a:latin typeface="Arial"/>
                <a:ea typeface="Arial"/>
                <a:cs typeface="Arial"/>
                <a:sym typeface="Arial"/>
              </a:rPr>
              <a:t>lo más importante que debe saber.</a:t>
            </a:r>
            <a:endParaRPr sz="1400" b="0" i="0" u="none" strike="noStrike" cap="none">
              <a:solidFill>
                <a:srgbClr val="000000"/>
              </a:solidFill>
              <a:latin typeface="Arial"/>
              <a:ea typeface="Arial"/>
              <a:cs typeface="Arial"/>
              <a:sym typeface="Arial"/>
            </a:endParaRPr>
          </a:p>
        </p:txBody>
      </p:sp>
      <p:sp>
        <p:nvSpPr>
          <p:cNvPr id="89" name="Google Shape;89;p10">
            <a:extLst>
              <a:ext uri="{C183D7F6-B498-43B3-948B-1728B52AA6E4}">
                <adec:decorative xmlns:adec="http://schemas.microsoft.com/office/drawing/2017/decorative" val="1"/>
              </a:ext>
            </a:extLst>
          </p:cNvPr>
          <p:cNvSpPr/>
          <p:nvPr/>
        </p:nvSpPr>
        <p:spPr>
          <a:xfrm>
            <a:off x="0" y="150"/>
            <a:ext cx="355500" cy="5143500"/>
          </a:xfrm>
          <a:prstGeom prst="rect">
            <a:avLst/>
          </a:prstGeom>
          <a:solidFill>
            <a:srgbClr val="00D1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D1F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5" descr="una mamá tomando la temperature de su  hija"/>
          <p:cNvPicPr preferRelativeResize="0"/>
          <p:nvPr/>
        </p:nvPicPr>
        <p:blipFill rotWithShape="1">
          <a:blip r:embed="rId3">
            <a:alphaModFix/>
          </a:blip>
          <a:srcRect l="15070" r="15071"/>
          <a:stretch/>
        </p:blipFill>
        <p:spPr>
          <a:xfrm>
            <a:off x="291475" y="0"/>
            <a:ext cx="5403224" cy="5143500"/>
          </a:xfrm>
          <a:prstGeom prst="rect">
            <a:avLst/>
          </a:prstGeom>
          <a:noFill/>
          <a:ln>
            <a:noFill/>
          </a:ln>
        </p:spPr>
      </p:pic>
      <p:sp>
        <p:nvSpPr>
          <p:cNvPr id="95" name="Google Shape;95;p5">
            <a:extLst>
              <a:ext uri="{C183D7F6-B498-43B3-948B-1728B52AA6E4}">
                <adec:decorative xmlns:adec="http://schemas.microsoft.com/office/drawing/2017/decorative" val="1"/>
              </a:ext>
            </a:extLst>
          </p:cNvPr>
          <p:cNvSpPr/>
          <p:nvPr/>
        </p:nvSpPr>
        <p:spPr>
          <a:xfrm>
            <a:off x="5627775" y="150"/>
            <a:ext cx="3516300" cy="5143500"/>
          </a:xfrm>
          <a:prstGeom prst="rect">
            <a:avLst/>
          </a:prstGeom>
          <a:solidFill>
            <a:srgbClr val="00D1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6" name="Google Shape;96;p5">
            <a:extLst>
              <a:ext uri="{C183D7F6-B498-43B3-948B-1728B52AA6E4}">
                <adec:decorative xmlns:adec="http://schemas.microsoft.com/office/drawing/2017/decorative" val="1"/>
              </a:ext>
            </a:extLst>
          </p:cNvPr>
          <p:cNvGrpSpPr/>
          <p:nvPr/>
        </p:nvGrpSpPr>
        <p:grpSpPr>
          <a:xfrm>
            <a:off x="-95" y="3864062"/>
            <a:ext cx="3568485" cy="792302"/>
            <a:chOff x="-1606125" y="927957"/>
            <a:chExt cx="6079093" cy="1643781"/>
          </a:xfrm>
        </p:grpSpPr>
        <p:sp>
          <p:nvSpPr>
            <p:cNvPr id="97" name="Google Shape;97;p5"/>
            <p:cNvSpPr/>
            <p:nvPr/>
          </p:nvSpPr>
          <p:spPr>
            <a:xfrm>
              <a:off x="-1484432" y="1033938"/>
              <a:ext cx="5957400" cy="1537800"/>
            </a:xfrm>
            <a:prstGeom prst="round2DiagRect">
              <a:avLst>
                <a:gd name="adj1" fmla="val 16667"/>
                <a:gd name="adj2" fmla="val 0"/>
              </a:avLst>
            </a:prstGeom>
            <a:solidFill>
              <a:srgbClr val="005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5"/>
            <p:cNvSpPr/>
            <p:nvPr/>
          </p:nvSpPr>
          <p:spPr>
            <a:xfrm>
              <a:off x="-1606125" y="927957"/>
              <a:ext cx="5957400" cy="1537800"/>
            </a:xfrm>
            <a:prstGeom prst="round2DiagRect">
              <a:avLst>
                <a:gd name="adj1" fmla="val 16667"/>
                <a:gd name="adj2" fmla="val 0"/>
              </a:avLst>
            </a:prstGeom>
            <a:solidFill>
              <a:srgbClr val="F8F9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9" name="Google Shape;99;p5"/>
          <p:cNvSpPr txBox="1">
            <a:spLocks noGrp="1"/>
          </p:cNvSpPr>
          <p:nvPr>
            <p:ph type="title" idx="4294967295"/>
          </p:nvPr>
        </p:nvSpPr>
        <p:spPr>
          <a:xfrm>
            <a:off x="431700" y="3918888"/>
            <a:ext cx="2935968" cy="646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1500" b="1" i="0" u="none" strike="noStrike" cap="none">
                <a:solidFill>
                  <a:srgbClr val="0057B7"/>
                </a:solidFill>
                <a:latin typeface="Arial"/>
                <a:ea typeface="Arial"/>
                <a:cs typeface="Arial"/>
                <a:sym typeface="Arial"/>
              </a:rPr>
              <a:t>Estos son los síntomas más comunes del COVID en niños:</a:t>
            </a:r>
            <a:endParaRPr sz="1400" b="0" i="0" u="none" strike="noStrike" cap="none">
              <a:solidFill>
                <a:srgbClr val="000000"/>
              </a:solidFill>
              <a:latin typeface="Arial"/>
              <a:ea typeface="Arial"/>
              <a:cs typeface="Arial"/>
              <a:sym typeface="Arial"/>
            </a:endParaRPr>
          </a:p>
        </p:txBody>
      </p:sp>
      <p:sp>
        <p:nvSpPr>
          <p:cNvPr id="100" name="Google Shape;100;p5"/>
          <p:cNvSpPr txBox="1"/>
          <p:nvPr/>
        </p:nvSpPr>
        <p:spPr>
          <a:xfrm>
            <a:off x="5412470" y="824847"/>
            <a:ext cx="4058400" cy="3570300"/>
          </a:xfrm>
          <a:prstGeom prst="rect">
            <a:avLst/>
          </a:prstGeom>
          <a:noFill/>
          <a:ln>
            <a:noFill/>
          </a:ln>
        </p:spPr>
        <p:txBody>
          <a:bodyPr spcFirstLastPara="1" wrap="square" lIns="91425" tIns="91425" rIns="91425" bIns="91425" anchor="t" anchorCtr="0">
            <a:spAutoFit/>
          </a:bodyPr>
          <a:lstStyle/>
          <a:p>
            <a:pPr marL="762000" marR="0" lvl="0" indent="-285750" algn="l" rtl="0">
              <a:lnSpc>
                <a:spcPct val="100000"/>
              </a:lnSpc>
              <a:spcBef>
                <a:spcPts val="0"/>
              </a:spcBef>
              <a:spcAft>
                <a:spcPts val="0"/>
              </a:spcAft>
              <a:buClr>
                <a:srgbClr val="E01782"/>
              </a:buClr>
              <a:buSzPts val="1500"/>
              <a:buFont typeface="Noto Sans Symbols"/>
              <a:buChar char="❖"/>
            </a:pPr>
            <a:r>
              <a:rPr lang="en" sz="1500" b="1" i="0" u="none" strike="noStrike" cap="none">
                <a:solidFill>
                  <a:srgbClr val="0057B7"/>
                </a:solidFill>
                <a:latin typeface="Arial"/>
                <a:ea typeface="Arial"/>
                <a:cs typeface="Arial"/>
                <a:sym typeface="Arial"/>
              </a:rPr>
              <a:t>Fiebre o escalofríos</a:t>
            </a:r>
            <a:endParaRPr sz="1400" b="0" i="0" u="none" strike="noStrike" cap="none">
              <a:solidFill>
                <a:srgbClr val="0057B7"/>
              </a:solidFill>
              <a:latin typeface="Arial"/>
              <a:ea typeface="Arial"/>
              <a:cs typeface="Arial"/>
              <a:sym typeface="Arial"/>
            </a:endParaRPr>
          </a:p>
          <a:p>
            <a:pPr marL="762000" marR="0" lvl="0" indent="-285750" algn="l" rtl="0">
              <a:lnSpc>
                <a:spcPct val="100000"/>
              </a:lnSpc>
              <a:spcBef>
                <a:spcPts val="600"/>
              </a:spcBef>
              <a:spcAft>
                <a:spcPts val="0"/>
              </a:spcAft>
              <a:buClr>
                <a:srgbClr val="E01782"/>
              </a:buClr>
              <a:buSzPts val="1500"/>
              <a:buFont typeface="Noto Sans Symbols"/>
              <a:buChar char="❖"/>
            </a:pPr>
            <a:r>
              <a:rPr lang="en" sz="1500" b="1" i="0" u="none" strike="noStrike" cap="none">
                <a:solidFill>
                  <a:srgbClr val="0057B7"/>
                </a:solidFill>
                <a:latin typeface="Arial"/>
                <a:ea typeface="Arial"/>
                <a:cs typeface="Arial"/>
                <a:sym typeface="Arial"/>
              </a:rPr>
              <a:t>Tos</a:t>
            </a:r>
            <a:endParaRPr sz="1400" b="0" i="0" u="none" strike="noStrike" cap="none">
              <a:solidFill>
                <a:srgbClr val="0057B7"/>
              </a:solidFill>
              <a:latin typeface="Arial"/>
              <a:ea typeface="Arial"/>
              <a:cs typeface="Arial"/>
              <a:sym typeface="Arial"/>
            </a:endParaRPr>
          </a:p>
          <a:p>
            <a:pPr marL="762000" marR="0" lvl="0" indent="-285750" algn="l" rtl="0">
              <a:lnSpc>
                <a:spcPct val="100000"/>
              </a:lnSpc>
              <a:spcBef>
                <a:spcPts val="600"/>
              </a:spcBef>
              <a:spcAft>
                <a:spcPts val="0"/>
              </a:spcAft>
              <a:buClr>
                <a:srgbClr val="E01782"/>
              </a:buClr>
              <a:buSzPts val="1500"/>
              <a:buFont typeface="Noto Sans Symbols"/>
              <a:buChar char="❖"/>
            </a:pPr>
            <a:r>
              <a:rPr lang="en" sz="1500" b="1" i="0" u="none" strike="noStrike" cap="none">
                <a:solidFill>
                  <a:srgbClr val="0057B7"/>
                </a:solidFill>
                <a:latin typeface="Arial"/>
                <a:ea typeface="Arial"/>
                <a:cs typeface="Arial"/>
                <a:sym typeface="Arial"/>
              </a:rPr>
              <a:t>Dificultad para respirar </a:t>
            </a:r>
            <a:endParaRPr sz="1100" b="0" i="0" u="none" strike="noStrike" cap="none">
              <a:solidFill>
                <a:srgbClr val="0057B7"/>
              </a:solidFill>
              <a:latin typeface="Arial"/>
              <a:ea typeface="Arial"/>
              <a:cs typeface="Arial"/>
              <a:sym typeface="Arial"/>
            </a:endParaRPr>
          </a:p>
          <a:p>
            <a:pPr marL="762000" marR="0" lvl="0" indent="-285750" algn="l" rtl="0">
              <a:lnSpc>
                <a:spcPct val="100000"/>
              </a:lnSpc>
              <a:spcBef>
                <a:spcPts val="600"/>
              </a:spcBef>
              <a:spcAft>
                <a:spcPts val="0"/>
              </a:spcAft>
              <a:buClr>
                <a:srgbClr val="E01782"/>
              </a:buClr>
              <a:buSzPts val="1500"/>
              <a:buFont typeface="Noto Sans Symbols"/>
              <a:buChar char="❖"/>
            </a:pPr>
            <a:r>
              <a:rPr lang="en" sz="1500" b="1" i="0" u="none" strike="noStrike" cap="none">
                <a:solidFill>
                  <a:srgbClr val="0057B7"/>
                </a:solidFill>
                <a:latin typeface="Arial"/>
                <a:ea typeface="Arial"/>
                <a:cs typeface="Arial"/>
                <a:sym typeface="Arial"/>
              </a:rPr>
              <a:t>Fatiga</a:t>
            </a:r>
            <a:endParaRPr sz="1400" b="0" i="0" u="none" strike="noStrike" cap="none">
              <a:solidFill>
                <a:srgbClr val="0057B7"/>
              </a:solidFill>
              <a:latin typeface="Arial"/>
              <a:ea typeface="Arial"/>
              <a:cs typeface="Arial"/>
              <a:sym typeface="Arial"/>
            </a:endParaRPr>
          </a:p>
          <a:p>
            <a:pPr marL="762000" marR="0" lvl="0" indent="-285750" algn="l" rtl="0">
              <a:lnSpc>
                <a:spcPct val="100000"/>
              </a:lnSpc>
              <a:spcBef>
                <a:spcPts val="600"/>
              </a:spcBef>
              <a:spcAft>
                <a:spcPts val="0"/>
              </a:spcAft>
              <a:buClr>
                <a:srgbClr val="E01782"/>
              </a:buClr>
              <a:buSzPts val="1500"/>
              <a:buFont typeface="Noto Sans Symbols"/>
              <a:buChar char="❖"/>
            </a:pPr>
            <a:r>
              <a:rPr lang="en" sz="1500" b="1" i="0" u="none" strike="noStrike" cap="none">
                <a:solidFill>
                  <a:srgbClr val="0057B7"/>
                </a:solidFill>
                <a:latin typeface="Arial"/>
                <a:ea typeface="Arial"/>
                <a:cs typeface="Arial"/>
                <a:sym typeface="Arial"/>
              </a:rPr>
              <a:t>Dolores corporales</a:t>
            </a:r>
            <a:endParaRPr sz="1400" b="0" i="0" u="none" strike="noStrike" cap="none">
              <a:solidFill>
                <a:srgbClr val="0057B7"/>
              </a:solidFill>
              <a:latin typeface="Arial"/>
              <a:ea typeface="Arial"/>
              <a:cs typeface="Arial"/>
              <a:sym typeface="Arial"/>
            </a:endParaRPr>
          </a:p>
          <a:p>
            <a:pPr marL="762000" marR="0" lvl="0" indent="-285750" algn="l" rtl="0">
              <a:lnSpc>
                <a:spcPct val="100000"/>
              </a:lnSpc>
              <a:spcBef>
                <a:spcPts val="600"/>
              </a:spcBef>
              <a:spcAft>
                <a:spcPts val="0"/>
              </a:spcAft>
              <a:buClr>
                <a:srgbClr val="E01782"/>
              </a:buClr>
              <a:buSzPts val="1500"/>
              <a:buFont typeface="Noto Sans Symbols"/>
              <a:buChar char="❖"/>
            </a:pPr>
            <a:r>
              <a:rPr lang="en" sz="1500" b="1" i="0" u="none" strike="noStrike" cap="none">
                <a:solidFill>
                  <a:srgbClr val="0057B7"/>
                </a:solidFill>
                <a:latin typeface="Arial"/>
                <a:ea typeface="Arial"/>
                <a:cs typeface="Arial"/>
                <a:sym typeface="Arial"/>
              </a:rPr>
              <a:t>Dolor de cabeza</a:t>
            </a:r>
            <a:endParaRPr sz="1100" b="0" i="0" u="none" strike="noStrike" cap="none">
              <a:solidFill>
                <a:srgbClr val="0057B7"/>
              </a:solidFill>
              <a:latin typeface="Arial"/>
              <a:ea typeface="Arial"/>
              <a:cs typeface="Arial"/>
              <a:sym typeface="Arial"/>
            </a:endParaRPr>
          </a:p>
          <a:p>
            <a:pPr marL="762000" marR="0" lvl="0" indent="-285750" algn="l" rtl="0">
              <a:lnSpc>
                <a:spcPct val="100000"/>
              </a:lnSpc>
              <a:spcBef>
                <a:spcPts val="600"/>
              </a:spcBef>
              <a:spcAft>
                <a:spcPts val="0"/>
              </a:spcAft>
              <a:buClr>
                <a:srgbClr val="E01782"/>
              </a:buClr>
              <a:buSzPts val="1500"/>
              <a:buFont typeface="Noto Sans Symbols"/>
              <a:buChar char="❖"/>
            </a:pPr>
            <a:r>
              <a:rPr lang="en" sz="1500" b="1" i="0" u="none" strike="noStrike" cap="none">
                <a:solidFill>
                  <a:srgbClr val="0057B7"/>
                </a:solidFill>
                <a:latin typeface="Arial"/>
                <a:ea typeface="Arial"/>
                <a:cs typeface="Arial"/>
                <a:sym typeface="Arial"/>
              </a:rPr>
              <a:t>Pérdida del olfato o el gusto</a:t>
            </a:r>
            <a:endParaRPr sz="1100" b="0" i="0" u="none" strike="noStrike" cap="none">
              <a:solidFill>
                <a:srgbClr val="0057B7"/>
              </a:solidFill>
              <a:latin typeface="Arial"/>
              <a:ea typeface="Arial"/>
              <a:cs typeface="Arial"/>
              <a:sym typeface="Arial"/>
            </a:endParaRPr>
          </a:p>
          <a:p>
            <a:pPr marL="762000" marR="0" lvl="0" indent="-285750" algn="l" rtl="0">
              <a:lnSpc>
                <a:spcPct val="100000"/>
              </a:lnSpc>
              <a:spcBef>
                <a:spcPts val="600"/>
              </a:spcBef>
              <a:spcAft>
                <a:spcPts val="0"/>
              </a:spcAft>
              <a:buClr>
                <a:srgbClr val="E01782"/>
              </a:buClr>
              <a:buSzPts val="1500"/>
              <a:buFont typeface="Noto Sans Symbols"/>
              <a:buChar char="❖"/>
            </a:pPr>
            <a:r>
              <a:rPr lang="en" sz="1500" b="1" i="0" u="none" strike="noStrike" cap="none">
                <a:solidFill>
                  <a:srgbClr val="0057B7"/>
                </a:solidFill>
                <a:latin typeface="Arial"/>
                <a:ea typeface="Arial"/>
                <a:cs typeface="Arial"/>
                <a:sym typeface="Arial"/>
              </a:rPr>
              <a:t>Dolor de garganta</a:t>
            </a:r>
            <a:endParaRPr sz="1400" b="0" i="0" u="none" strike="noStrike" cap="none">
              <a:solidFill>
                <a:srgbClr val="0057B7"/>
              </a:solidFill>
              <a:latin typeface="Arial"/>
              <a:ea typeface="Arial"/>
              <a:cs typeface="Arial"/>
              <a:sym typeface="Arial"/>
            </a:endParaRPr>
          </a:p>
          <a:p>
            <a:pPr marL="762000" marR="0" lvl="0" indent="-285750" algn="l" rtl="0">
              <a:lnSpc>
                <a:spcPct val="100000"/>
              </a:lnSpc>
              <a:spcBef>
                <a:spcPts val="600"/>
              </a:spcBef>
              <a:spcAft>
                <a:spcPts val="0"/>
              </a:spcAft>
              <a:buClr>
                <a:srgbClr val="E01782"/>
              </a:buClr>
              <a:buSzPts val="1500"/>
              <a:buFont typeface="Noto Sans Symbols"/>
              <a:buChar char="❖"/>
            </a:pPr>
            <a:r>
              <a:rPr lang="en" sz="1500" b="1" i="0" u="none" strike="noStrike" cap="none">
                <a:solidFill>
                  <a:srgbClr val="0057B7"/>
                </a:solidFill>
                <a:latin typeface="Arial"/>
                <a:ea typeface="Arial"/>
                <a:cs typeface="Arial"/>
                <a:sym typeface="Arial"/>
              </a:rPr>
              <a:t>Congestión o </a:t>
            </a:r>
            <a:r>
              <a:rPr lang="en" sz="1500" b="1" i="0" u="none" strike="noStrike" cap="none">
                <a:solidFill>
                  <a:srgbClr val="0057B7"/>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moqueo</a:t>
            </a:r>
            <a:endParaRPr sz="1400" b="0" i="0" u="none" strike="noStrike" cap="none">
              <a:solidFill>
                <a:srgbClr val="0057B7"/>
              </a:solidFill>
              <a:latin typeface="Arial"/>
              <a:ea typeface="Arial"/>
              <a:cs typeface="Arial"/>
              <a:sym typeface="Arial"/>
            </a:endParaRPr>
          </a:p>
          <a:p>
            <a:pPr marL="762000" marR="0" lvl="0" indent="-285750" algn="l" rtl="0">
              <a:lnSpc>
                <a:spcPct val="100000"/>
              </a:lnSpc>
              <a:spcBef>
                <a:spcPts val="600"/>
              </a:spcBef>
              <a:spcAft>
                <a:spcPts val="0"/>
              </a:spcAft>
              <a:buClr>
                <a:srgbClr val="E01782"/>
              </a:buClr>
              <a:buSzPts val="1500"/>
              <a:buFont typeface="Noto Sans Symbols"/>
              <a:buChar char="❖"/>
            </a:pPr>
            <a:r>
              <a:rPr lang="en" sz="1500" b="1" i="0" u="none" strike="noStrike" cap="none">
                <a:solidFill>
                  <a:srgbClr val="0057B7"/>
                </a:solidFill>
                <a:latin typeface="Arial"/>
                <a:ea typeface="Arial"/>
                <a:cs typeface="Arial"/>
                <a:sym typeface="Arial"/>
              </a:rPr>
              <a:t>Náuseas o </a:t>
            </a:r>
            <a:r>
              <a:rPr lang="en" sz="1500" b="1" i="0" u="none" strike="noStrike" cap="none">
                <a:solidFill>
                  <a:srgbClr val="0057B7"/>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vómitos</a:t>
            </a:r>
            <a:endParaRPr sz="1400" b="0" i="0" u="none" strike="noStrike" cap="none">
              <a:solidFill>
                <a:srgbClr val="0057B7"/>
              </a:solidFill>
              <a:latin typeface="Arial"/>
              <a:ea typeface="Arial"/>
              <a:cs typeface="Arial"/>
              <a:sym typeface="Arial"/>
            </a:endParaRPr>
          </a:p>
          <a:p>
            <a:pPr marL="762000" marR="0" lvl="0" indent="-285750" algn="l" rtl="0">
              <a:lnSpc>
                <a:spcPct val="100000"/>
              </a:lnSpc>
              <a:spcBef>
                <a:spcPts val="600"/>
              </a:spcBef>
              <a:spcAft>
                <a:spcPts val="600"/>
              </a:spcAft>
              <a:buClr>
                <a:srgbClr val="E01782"/>
              </a:buClr>
              <a:buSzPts val="1500"/>
              <a:buFont typeface="Noto Sans Symbols"/>
              <a:buChar char="❖"/>
            </a:pPr>
            <a:r>
              <a:rPr lang="en" sz="1500" b="1" i="0" u="none" strike="noStrike" cap="none">
                <a:solidFill>
                  <a:srgbClr val="0057B7"/>
                </a:solidFill>
                <a:latin typeface="Arial"/>
                <a:ea typeface="Arial"/>
                <a:cs typeface="Arial"/>
                <a:sym typeface="Arial"/>
              </a:rPr>
              <a:t>Diarrea</a:t>
            </a:r>
            <a:endParaRPr sz="1400" b="0" i="0" u="none" strike="noStrike" cap="none">
              <a:solidFill>
                <a:srgbClr val="0057B7"/>
              </a:solidFill>
              <a:latin typeface="Arial"/>
              <a:ea typeface="Arial"/>
              <a:cs typeface="Arial"/>
              <a:sym typeface="Arial"/>
            </a:endParaRPr>
          </a:p>
        </p:txBody>
      </p:sp>
      <p:sp>
        <p:nvSpPr>
          <p:cNvPr id="101" name="Google Shape;101;p5">
            <a:extLst>
              <a:ext uri="{C183D7F6-B498-43B3-948B-1728B52AA6E4}">
                <adec:decorative xmlns:adec="http://schemas.microsoft.com/office/drawing/2017/decorative" val="1"/>
              </a:ext>
            </a:extLst>
          </p:cNvPr>
          <p:cNvSpPr/>
          <p:nvPr/>
        </p:nvSpPr>
        <p:spPr>
          <a:xfrm>
            <a:off x="0" y="150"/>
            <a:ext cx="355500" cy="5143500"/>
          </a:xfrm>
          <a:prstGeom prst="rect">
            <a:avLst/>
          </a:prstGeom>
          <a:solidFill>
            <a:srgbClr val="00D1F0"/>
          </a:solidFill>
          <a:ln>
            <a:noFill/>
          </a:ln>
        </p:spPr>
        <p:txBody>
          <a:bodyPr spcFirstLastPara="1" wrap="square" lIns="91425" tIns="91425" rIns="91425" bIns="91425" anchor="ctr" anchorCtr="0">
            <a:noAutofit/>
          </a:bodyPr>
          <a:lstStyle/>
          <a:p>
            <a:pPr marL="17265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D1F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8" descr="un niño lavandose las manos"/>
          <p:cNvPicPr preferRelativeResize="0"/>
          <p:nvPr/>
        </p:nvPicPr>
        <p:blipFill rotWithShape="1">
          <a:blip r:embed="rId3">
            <a:alphaModFix/>
          </a:blip>
          <a:srcRect l="2851" r="2852"/>
          <a:stretch/>
        </p:blipFill>
        <p:spPr>
          <a:xfrm>
            <a:off x="355500" y="3277"/>
            <a:ext cx="6121829" cy="5136950"/>
          </a:xfrm>
          <a:prstGeom prst="rect">
            <a:avLst/>
          </a:prstGeom>
          <a:noFill/>
          <a:ln>
            <a:noFill/>
          </a:ln>
        </p:spPr>
      </p:pic>
      <p:grpSp>
        <p:nvGrpSpPr>
          <p:cNvPr id="107" name="Google Shape;107;p8">
            <a:extLst>
              <a:ext uri="{C183D7F6-B498-43B3-948B-1728B52AA6E4}">
                <adec:decorative xmlns:adec="http://schemas.microsoft.com/office/drawing/2017/decorative" val="1"/>
              </a:ext>
            </a:extLst>
          </p:cNvPr>
          <p:cNvGrpSpPr/>
          <p:nvPr/>
        </p:nvGrpSpPr>
        <p:grpSpPr>
          <a:xfrm>
            <a:off x="-91" y="3769893"/>
            <a:ext cx="2972676" cy="797563"/>
            <a:chOff x="-1606125" y="927957"/>
            <a:chExt cx="6079093" cy="1643781"/>
          </a:xfrm>
        </p:grpSpPr>
        <p:sp>
          <p:nvSpPr>
            <p:cNvPr id="108" name="Google Shape;108;p8"/>
            <p:cNvSpPr/>
            <p:nvPr/>
          </p:nvSpPr>
          <p:spPr>
            <a:xfrm>
              <a:off x="-1484432" y="1033938"/>
              <a:ext cx="5957400" cy="1537800"/>
            </a:xfrm>
            <a:prstGeom prst="round2DiagRect">
              <a:avLst>
                <a:gd name="adj1" fmla="val 16667"/>
                <a:gd name="adj2" fmla="val 0"/>
              </a:avLst>
            </a:prstGeom>
            <a:solidFill>
              <a:srgbClr val="005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57B7"/>
                </a:solidFill>
                <a:latin typeface="Arial"/>
                <a:ea typeface="Arial"/>
                <a:cs typeface="Arial"/>
                <a:sym typeface="Arial"/>
              </a:endParaRPr>
            </a:p>
          </p:txBody>
        </p:sp>
        <p:sp>
          <p:nvSpPr>
            <p:cNvPr id="109" name="Google Shape;109;p8"/>
            <p:cNvSpPr/>
            <p:nvPr/>
          </p:nvSpPr>
          <p:spPr>
            <a:xfrm>
              <a:off x="-1606125" y="927957"/>
              <a:ext cx="5957400" cy="1537800"/>
            </a:xfrm>
            <a:prstGeom prst="round2DiagRect">
              <a:avLst>
                <a:gd name="adj1" fmla="val 16667"/>
                <a:gd name="adj2" fmla="val 0"/>
              </a:avLst>
            </a:prstGeom>
            <a:solidFill>
              <a:srgbClr val="F8F9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0" name="Google Shape;110;p8"/>
          <p:cNvSpPr txBox="1">
            <a:spLocks noGrp="1"/>
          </p:cNvSpPr>
          <p:nvPr>
            <p:ph type="title" idx="4294967295"/>
          </p:nvPr>
        </p:nvSpPr>
        <p:spPr>
          <a:xfrm>
            <a:off x="431700" y="3827300"/>
            <a:ext cx="2616900" cy="66168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E01782"/>
                </a:solidFill>
                <a:latin typeface="Arial"/>
                <a:ea typeface="Arial"/>
                <a:cs typeface="Arial"/>
                <a:sym typeface="Arial"/>
              </a:rPr>
              <a:t>Lo más importante para proteger a los niños:</a:t>
            </a:r>
            <a:endParaRPr sz="1400" b="0" i="0" u="none" strike="noStrike" cap="none">
              <a:solidFill>
                <a:srgbClr val="000000"/>
              </a:solidFill>
              <a:latin typeface="Arial"/>
              <a:ea typeface="Arial"/>
              <a:cs typeface="Arial"/>
              <a:sym typeface="Arial"/>
            </a:endParaRPr>
          </a:p>
        </p:txBody>
      </p:sp>
      <p:sp>
        <p:nvSpPr>
          <p:cNvPr id="111" name="Google Shape;111;p8">
            <a:extLst>
              <a:ext uri="{C183D7F6-B498-43B3-948B-1728B52AA6E4}">
                <adec:decorative xmlns:adec="http://schemas.microsoft.com/office/drawing/2017/decorative" val="1"/>
              </a:ext>
            </a:extLst>
          </p:cNvPr>
          <p:cNvSpPr/>
          <p:nvPr/>
        </p:nvSpPr>
        <p:spPr>
          <a:xfrm>
            <a:off x="0" y="150"/>
            <a:ext cx="355500" cy="5143500"/>
          </a:xfrm>
          <a:prstGeom prst="rect">
            <a:avLst/>
          </a:prstGeom>
          <a:solidFill>
            <a:srgbClr val="00D1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D1F0"/>
              </a:solidFill>
              <a:latin typeface="Arial"/>
              <a:ea typeface="Arial"/>
              <a:cs typeface="Arial"/>
              <a:sym typeface="Arial"/>
            </a:endParaRPr>
          </a:p>
        </p:txBody>
      </p:sp>
      <p:sp>
        <p:nvSpPr>
          <p:cNvPr id="112" name="Google Shape;112;p8">
            <a:extLst>
              <a:ext uri="{C183D7F6-B498-43B3-948B-1728B52AA6E4}">
                <adec:decorative xmlns:adec="http://schemas.microsoft.com/office/drawing/2017/decorative" val="1"/>
              </a:ext>
            </a:extLst>
          </p:cNvPr>
          <p:cNvSpPr/>
          <p:nvPr/>
        </p:nvSpPr>
        <p:spPr>
          <a:xfrm>
            <a:off x="5890500" y="0"/>
            <a:ext cx="32535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8"/>
          <p:cNvSpPr txBox="1"/>
          <p:nvPr/>
        </p:nvSpPr>
        <p:spPr>
          <a:xfrm>
            <a:off x="6802711" y="980043"/>
            <a:ext cx="2366400" cy="3570178"/>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800"/>
              <a:buFont typeface="Arial"/>
              <a:buNone/>
            </a:pPr>
            <a:r>
              <a:rPr lang="en" sz="1500" b="1" i="0" u="none" strike="noStrike" cap="none">
                <a:solidFill>
                  <a:srgbClr val="E01782"/>
                </a:solidFill>
                <a:latin typeface="Arial"/>
                <a:ea typeface="Arial"/>
                <a:cs typeface="Arial"/>
                <a:sym typeface="Arial"/>
              </a:rPr>
              <a:t>Vacunarse </a:t>
            </a:r>
            <a:endParaRPr sz="1500" b="0" i="0" u="none" strike="noStrike" cap="none">
              <a:solidFill>
                <a:srgbClr val="E01782"/>
              </a:solidFill>
              <a:latin typeface="Arial"/>
              <a:ea typeface="Arial"/>
              <a:cs typeface="Arial"/>
              <a:sym typeface="Arial"/>
            </a:endParaRPr>
          </a:p>
          <a:p>
            <a:pPr marL="457200" marR="0" lvl="0" indent="0" algn="l" rtl="0">
              <a:lnSpc>
                <a:spcPct val="100000"/>
              </a:lnSpc>
              <a:spcBef>
                <a:spcPts val="1000"/>
              </a:spcBef>
              <a:spcAft>
                <a:spcPts val="0"/>
              </a:spcAft>
              <a:buClr>
                <a:srgbClr val="000000"/>
              </a:buClr>
              <a:buSzPts val="1800"/>
              <a:buFont typeface="Arial"/>
              <a:buNone/>
            </a:pPr>
            <a:br>
              <a:rPr lang="en" sz="1500" b="1" i="0" u="none" strike="noStrike" cap="none">
                <a:solidFill>
                  <a:srgbClr val="E01782"/>
                </a:solidFill>
                <a:latin typeface="Arial"/>
                <a:ea typeface="Arial"/>
                <a:cs typeface="Arial"/>
                <a:sym typeface="Arial"/>
              </a:rPr>
            </a:br>
            <a:r>
              <a:rPr lang="en" sz="1500" b="1" i="0" u="none" strike="noStrike" cap="none">
                <a:solidFill>
                  <a:srgbClr val="E01782"/>
                </a:solidFill>
                <a:latin typeface="Arial"/>
                <a:ea typeface="Arial"/>
                <a:cs typeface="Arial"/>
                <a:sym typeface="Arial"/>
              </a:rPr>
              <a:t>Usar</a:t>
            </a:r>
            <a:br>
              <a:rPr lang="en" sz="1500" b="1" i="0" u="none" strike="noStrike" cap="none">
                <a:solidFill>
                  <a:srgbClr val="E01782"/>
                </a:solidFill>
                <a:latin typeface="Arial"/>
                <a:ea typeface="Arial"/>
                <a:cs typeface="Arial"/>
                <a:sym typeface="Arial"/>
              </a:rPr>
            </a:br>
            <a:r>
              <a:rPr lang="en" sz="1500" b="1" i="0" u="none" strike="noStrike" cap="none">
                <a:solidFill>
                  <a:srgbClr val="E01782"/>
                </a:solidFill>
                <a:latin typeface="Arial"/>
                <a:ea typeface="Arial"/>
                <a:cs typeface="Arial"/>
                <a:sym typeface="Arial"/>
              </a:rPr>
              <a:t>mascarilla cuando sea necesario</a:t>
            </a:r>
            <a:endParaRPr sz="1500" b="0" i="0" u="none" strike="noStrike" cap="none">
              <a:solidFill>
                <a:srgbClr val="E01782"/>
              </a:solidFill>
              <a:latin typeface="Arial"/>
              <a:ea typeface="Arial"/>
              <a:cs typeface="Arial"/>
              <a:sym typeface="Arial"/>
            </a:endParaRPr>
          </a:p>
          <a:p>
            <a:pPr marL="457200" marR="0" lvl="0" indent="0" algn="l" rtl="0">
              <a:lnSpc>
                <a:spcPct val="100000"/>
              </a:lnSpc>
              <a:spcBef>
                <a:spcPts val="1000"/>
              </a:spcBef>
              <a:spcAft>
                <a:spcPts val="0"/>
              </a:spcAft>
              <a:buClr>
                <a:srgbClr val="000000"/>
              </a:buClr>
              <a:buSzPts val="1500"/>
              <a:buFont typeface="Arial"/>
              <a:buNone/>
            </a:pPr>
            <a:br>
              <a:rPr lang="en" sz="1500" b="1" i="0" u="none" strike="noStrike" cap="none">
                <a:solidFill>
                  <a:srgbClr val="E01782"/>
                </a:solidFill>
                <a:latin typeface="Arial"/>
                <a:ea typeface="Arial"/>
                <a:cs typeface="Arial"/>
                <a:sym typeface="Arial"/>
              </a:rPr>
            </a:br>
            <a:r>
              <a:rPr lang="en" sz="1500" b="1" i="0" u="none" strike="noStrike" cap="none">
                <a:solidFill>
                  <a:srgbClr val="E01782"/>
                </a:solidFill>
                <a:latin typeface="Arial"/>
                <a:ea typeface="Arial"/>
                <a:cs typeface="Arial"/>
                <a:sym typeface="Arial"/>
              </a:rPr>
              <a:t>Mantener el distanciamiento social según sea necesario</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1000"/>
              </a:spcBef>
              <a:spcAft>
                <a:spcPts val="0"/>
              </a:spcAft>
              <a:buClr>
                <a:srgbClr val="000000"/>
              </a:buClr>
              <a:buSzPts val="1800"/>
              <a:buFont typeface="Arial"/>
              <a:buNone/>
            </a:pPr>
            <a:br>
              <a:rPr lang="en" sz="1500" b="1" i="0" u="none" strike="noStrike" cap="none">
                <a:solidFill>
                  <a:srgbClr val="E01782"/>
                </a:solidFill>
                <a:latin typeface="Arial"/>
                <a:ea typeface="Arial"/>
                <a:cs typeface="Arial"/>
                <a:sym typeface="Arial"/>
              </a:rPr>
            </a:br>
            <a:r>
              <a:rPr lang="en" sz="1500" b="1" i="0" u="none" strike="noStrike" cap="none">
                <a:solidFill>
                  <a:srgbClr val="E01782"/>
                </a:solidFill>
                <a:latin typeface="Arial"/>
                <a:ea typeface="Arial"/>
                <a:cs typeface="Arial"/>
                <a:sym typeface="Arial"/>
              </a:rPr>
              <a:t>Lavarse</a:t>
            </a:r>
            <a:br>
              <a:rPr lang="en" sz="1500" b="1" i="0" u="none" strike="noStrike" cap="none">
                <a:solidFill>
                  <a:srgbClr val="E01782"/>
                </a:solidFill>
                <a:latin typeface="Arial"/>
                <a:ea typeface="Arial"/>
                <a:cs typeface="Arial"/>
                <a:sym typeface="Arial"/>
              </a:rPr>
            </a:br>
            <a:r>
              <a:rPr lang="en" sz="1500" b="1" i="0" u="none" strike="noStrike" cap="none">
                <a:solidFill>
                  <a:srgbClr val="E01782"/>
                </a:solidFill>
                <a:latin typeface="Arial"/>
                <a:ea typeface="Arial"/>
                <a:cs typeface="Arial"/>
                <a:sym typeface="Arial"/>
              </a:rPr>
              <a:t>las manos </a:t>
            </a:r>
            <a:endParaRPr sz="1500" b="0" i="0" u="none" strike="noStrike" cap="none">
              <a:solidFill>
                <a:srgbClr val="E01782"/>
              </a:solidFill>
              <a:latin typeface="Arial"/>
              <a:ea typeface="Arial"/>
              <a:cs typeface="Arial"/>
              <a:sym typeface="Arial"/>
            </a:endParaRPr>
          </a:p>
        </p:txBody>
      </p:sp>
      <p:pic>
        <p:nvPicPr>
          <p:cNvPr id="114" name="Google Shape;114;p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rot="1434462">
            <a:off x="6220517" y="856233"/>
            <a:ext cx="675730" cy="675730"/>
          </a:xfrm>
          <a:prstGeom prst="rect">
            <a:avLst/>
          </a:prstGeom>
          <a:noFill/>
          <a:ln>
            <a:noFill/>
          </a:ln>
        </p:spPr>
      </p:pic>
      <p:pic>
        <p:nvPicPr>
          <p:cNvPr id="115" name="Google Shape;115;p8">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141834" y="1791332"/>
            <a:ext cx="900813" cy="445169"/>
          </a:xfrm>
          <a:prstGeom prst="rect">
            <a:avLst/>
          </a:prstGeom>
          <a:noFill/>
          <a:ln>
            <a:noFill/>
          </a:ln>
        </p:spPr>
      </p:pic>
      <p:pic>
        <p:nvPicPr>
          <p:cNvPr id="116" name="Google Shape;116;p8">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6070062" y="2855512"/>
            <a:ext cx="1078909" cy="502393"/>
          </a:xfrm>
          <a:prstGeom prst="rect">
            <a:avLst/>
          </a:prstGeom>
          <a:noFill/>
          <a:ln>
            <a:noFill/>
          </a:ln>
        </p:spPr>
      </p:pic>
      <p:pic>
        <p:nvPicPr>
          <p:cNvPr id="117" name="Google Shape;117;p8">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6309000" y="3849972"/>
            <a:ext cx="691116" cy="70731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4" descr="una vacuna"/>
          <p:cNvPicPr preferRelativeResize="0"/>
          <p:nvPr/>
        </p:nvPicPr>
        <p:blipFill rotWithShape="1">
          <a:blip r:embed="rId3">
            <a:alphaModFix/>
          </a:blip>
          <a:srcRect t="6028" b="6029"/>
          <a:stretch/>
        </p:blipFill>
        <p:spPr>
          <a:xfrm>
            <a:off x="349200" y="-15300"/>
            <a:ext cx="8794800" cy="5158799"/>
          </a:xfrm>
          <a:prstGeom prst="rect">
            <a:avLst/>
          </a:prstGeom>
          <a:noFill/>
          <a:ln>
            <a:noFill/>
          </a:ln>
        </p:spPr>
      </p:pic>
      <p:grpSp>
        <p:nvGrpSpPr>
          <p:cNvPr id="123" name="Google Shape;123;p4">
            <a:extLst>
              <a:ext uri="{C183D7F6-B498-43B3-948B-1728B52AA6E4}">
                <adec:decorative xmlns:adec="http://schemas.microsoft.com/office/drawing/2017/decorative" val="1"/>
              </a:ext>
            </a:extLst>
          </p:cNvPr>
          <p:cNvGrpSpPr/>
          <p:nvPr/>
        </p:nvGrpSpPr>
        <p:grpSpPr>
          <a:xfrm>
            <a:off x="-152" y="3625703"/>
            <a:ext cx="4658409" cy="1116058"/>
            <a:chOff x="-1606125" y="927957"/>
            <a:chExt cx="6079093" cy="1643781"/>
          </a:xfrm>
        </p:grpSpPr>
        <p:sp>
          <p:nvSpPr>
            <p:cNvPr id="124" name="Google Shape;124;p4"/>
            <p:cNvSpPr/>
            <p:nvPr/>
          </p:nvSpPr>
          <p:spPr>
            <a:xfrm>
              <a:off x="-1484432" y="1033938"/>
              <a:ext cx="5957400" cy="1537800"/>
            </a:xfrm>
            <a:prstGeom prst="round2DiagRect">
              <a:avLst>
                <a:gd name="adj1" fmla="val 16667"/>
                <a:gd name="adj2" fmla="val 0"/>
              </a:avLst>
            </a:prstGeom>
            <a:solidFill>
              <a:srgbClr val="005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4"/>
            <p:cNvSpPr/>
            <p:nvPr/>
          </p:nvSpPr>
          <p:spPr>
            <a:xfrm>
              <a:off x="-1606125" y="927957"/>
              <a:ext cx="5957400" cy="1537800"/>
            </a:xfrm>
            <a:prstGeom prst="round2DiagRect">
              <a:avLst>
                <a:gd name="adj1" fmla="val 16667"/>
                <a:gd name="adj2" fmla="val 0"/>
              </a:avLst>
            </a:prstGeom>
            <a:solidFill>
              <a:srgbClr val="F8F9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6" name="Google Shape;126;p4"/>
          <p:cNvSpPr txBox="1">
            <a:spLocks noGrp="1"/>
          </p:cNvSpPr>
          <p:nvPr>
            <p:ph type="title" idx="4294967295"/>
          </p:nvPr>
        </p:nvSpPr>
        <p:spPr>
          <a:xfrm>
            <a:off x="604208" y="3742665"/>
            <a:ext cx="3638182" cy="8771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dirty="0">
                <a:solidFill>
                  <a:srgbClr val="0057B7"/>
                </a:solidFill>
                <a:latin typeface="Arial"/>
                <a:ea typeface="Arial"/>
                <a:cs typeface="Arial"/>
                <a:sym typeface="Arial"/>
              </a:rPr>
              <a:t>La </a:t>
            </a:r>
            <a:r>
              <a:rPr lang="en" sz="1500" b="1" i="0" u="none" strike="noStrike" cap="none" dirty="0" err="1">
                <a:solidFill>
                  <a:srgbClr val="0057B7"/>
                </a:solidFill>
                <a:latin typeface="Arial"/>
                <a:ea typeface="Arial"/>
                <a:cs typeface="Arial"/>
                <a:sym typeface="Arial"/>
              </a:rPr>
              <a:t>importancia</a:t>
            </a:r>
            <a:r>
              <a:rPr lang="en" sz="1500" b="1" i="0" u="none" strike="noStrike" cap="none" dirty="0">
                <a:solidFill>
                  <a:srgbClr val="0057B7"/>
                </a:solidFill>
                <a:latin typeface="Arial"/>
                <a:ea typeface="Arial"/>
                <a:cs typeface="Arial"/>
                <a:sym typeface="Arial"/>
              </a:rPr>
              <a:t> de las </a:t>
            </a:r>
            <a:r>
              <a:rPr lang="en" sz="1500" b="1" i="0" u="none" strike="noStrike" cap="none" dirty="0" err="1">
                <a:solidFill>
                  <a:srgbClr val="0057B7"/>
                </a:solidFill>
                <a:latin typeface="Arial"/>
                <a:ea typeface="Arial"/>
                <a:cs typeface="Arial"/>
                <a:sym typeface="Arial"/>
              </a:rPr>
              <a:t>vacunas</a:t>
            </a:r>
            <a:r>
              <a:rPr lang="en" sz="1500" b="1" i="0" u="none" strike="noStrike" cap="none" dirty="0">
                <a:solidFill>
                  <a:srgbClr val="0057B7"/>
                </a:solidFill>
                <a:latin typeface="Arial"/>
                <a:ea typeface="Arial"/>
                <a:cs typeface="Arial"/>
                <a:sym typeface="Arial"/>
              </a:rPr>
              <a:t> para </a:t>
            </a:r>
            <a:r>
              <a:rPr lang="en" sz="1500" b="1" i="0" u="none" strike="noStrike" cap="none" dirty="0" err="1">
                <a:solidFill>
                  <a:srgbClr val="0057B7"/>
                </a:solidFill>
                <a:latin typeface="Arial"/>
                <a:ea typeface="Arial"/>
                <a:cs typeface="Arial"/>
                <a:sym typeface="Arial"/>
              </a:rPr>
              <a:t>los</a:t>
            </a:r>
            <a:r>
              <a:rPr lang="en" sz="1500" b="1" i="0" u="none" strike="noStrike" cap="none" dirty="0">
                <a:solidFill>
                  <a:srgbClr val="0057B7"/>
                </a:solidFill>
                <a:latin typeface="Arial"/>
                <a:ea typeface="Arial"/>
                <a:cs typeface="Arial"/>
                <a:sym typeface="Arial"/>
              </a:rPr>
              <a:t> </a:t>
            </a:r>
            <a:r>
              <a:rPr lang="en" sz="1500" b="1" i="0" u="none" strike="noStrike" cap="none" dirty="0" err="1">
                <a:solidFill>
                  <a:srgbClr val="0057B7"/>
                </a:solidFill>
                <a:latin typeface="Arial"/>
                <a:ea typeface="Arial"/>
                <a:cs typeface="Arial"/>
                <a:sym typeface="Arial"/>
              </a:rPr>
              <a:t>niños</a:t>
            </a:r>
            <a:r>
              <a:rPr lang="en" sz="1500" b="1" i="0" u="none" strike="noStrike" cap="none" dirty="0">
                <a:solidFill>
                  <a:srgbClr val="0057B7"/>
                </a:solidFill>
                <a:latin typeface="Arial"/>
                <a:ea typeface="Arial"/>
                <a:cs typeface="Arial"/>
                <a:sym typeface="Arial"/>
              </a:rPr>
              <a:t> </a:t>
            </a:r>
            <a:r>
              <a:rPr lang="en" sz="1500" b="1" i="0" u="none" strike="noStrike" cap="none" dirty="0" err="1">
                <a:solidFill>
                  <a:srgbClr val="0057B7"/>
                </a:solidFill>
                <a:latin typeface="Arial"/>
                <a:ea typeface="Arial"/>
                <a:cs typeface="Arial"/>
                <a:sym typeface="Arial"/>
              </a:rPr>
              <a:t>frente</a:t>
            </a:r>
            <a:r>
              <a:rPr lang="en" sz="1500" b="1" i="0" u="none" strike="noStrike" cap="none" dirty="0">
                <a:solidFill>
                  <a:srgbClr val="0057B7"/>
                </a:solidFill>
                <a:latin typeface="Arial"/>
                <a:ea typeface="Arial"/>
                <a:cs typeface="Arial"/>
                <a:sym typeface="Arial"/>
              </a:rPr>
              <a:t> a un virus que </a:t>
            </a:r>
            <a:r>
              <a:rPr lang="en" sz="1500" b="1" i="0" u="none" strike="noStrike" cap="none" dirty="0" err="1">
                <a:solidFill>
                  <a:srgbClr val="0057B7"/>
                </a:solidFill>
                <a:latin typeface="Arial"/>
                <a:ea typeface="Arial"/>
                <a:cs typeface="Arial"/>
                <a:sym typeface="Arial"/>
              </a:rPr>
              <a:t>está</a:t>
            </a:r>
            <a:r>
              <a:rPr lang="en" sz="1500" b="1" i="0" u="none" strike="noStrike" cap="none" dirty="0">
                <a:solidFill>
                  <a:srgbClr val="0057B7"/>
                </a:solidFill>
                <a:latin typeface="Arial"/>
                <a:ea typeface="Arial"/>
                <a:cs typeface="Arial"/>
                <a:sym typeface="Arial"/>
              </a:rPr>
              <a:t> </a:t>
            </a:r>
            <a:r>
              <a:rPr lang="en" sz="1500" b="1" i="0" u="none" strike="noStrike" cap="none" dirty="0" err="1">
                <a:solidFill>
                  <a:srgbClr val="0057B7"/>
                </a:solidFill>
                <a:latin typeface="Arial"/>
                <a:ea typeface="Arial"/>
                <a:cs typeface="Arial"/>
                <a:sym typeface="Arial"/>
              </a:rPr>
              <a:t>constantemente</a:t>
            </a:r>
            <a:r>
              <a:rPr lang="en" sz="1500" b="1" i="0" u="none" strike="noStrike" cap="none" dirty="0">
                <a:solidFill>
                  <a:srgbClr val="0057B7"/>
                </a:solidFill>
                <a:latin typeface="Arial"/>
                <a:ea typeface="Arial"/>
                <a:cs typeface="Arial"/>
                <a:sym typeface="Arial"/>
              </a:rPr>
              <a:t> </a:t>
            </a:r>
            <a:r>
              <a:rPr lang="en" sz="1500" b="1" i="0" u="none" strike="noStrike" cap="none" dirty="0" err="1">
                <a:solidFill>
                  <a:srgbClr val="0057B7"/>
                </a:solidFill>
                <a:latin typeface="Arial"/>
                <a:ea typeface="Arial"/>
                <a:cs typeface="Arial"/>
                <a:sym typeface="Arial"/>
              </a:rPr>
              <a:t>cambiando</a:t>
            </a:r>
            <a:r>
              <a:rPr lang="en" sz="1500" b="1" i="0" u="none" strike="noStrike" cap="none" dirty="0">
                <a:solidFill>
                  <a:srgbClr val="0057B7"/>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27" name="Google Shape;127;p4">
            <a:extLst>
              <a:ext uri="{C183D7F6-B498-43B3-948B-1728B52AA6E4}">
                <adec:decorative xmlns:adec="http://schemas.microsoft.com/office/drawing/2017/decorative" val="1"/>
              </a:ext>
            </a:extLst>
          </p:cNvPr>
          <p:cNvSpPr/>
          <p:nvPr/>
        </p:nvSpPr>
        <p:spPr>
          <a:xfrm>
            <a:off x="0" y="-15300"/>
            <a:ext cx="349200" cy="5158800"/>
          </a:xfrm>
          <a:prstGeom prst="rect">
            <a:avLst/>
          </a:prstGeom>
          <a:solidFill>
            <a:srgbClr val="00D1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E01782"/>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01782"/>
        </a:solidFill>
        <a:effectLst/>
      </p:bgPr>
    </p:bg>
    <p:spTree>
      <p:nvGrpSpPr>
        <p:cNvPr id="1" name="Shape 122"/>
        <p:cNvGrpSpPr/>
        <p:nvPr/>
      </p:nvGrpSpPr>
      <p:grpSpPr>
        <a:xfrm>
          <a:off x="0" y="0"/>
          <a:ext cx="0" cy="0"/>
          <a:chOff x="0" y="0"/>
          <a:chExt cx="0" cy="0"/>
        </a:xfrm>
      </p:grpSpPr>
      <p:grpSp>
        <p:nvGrpSpPr>
          <p:cNvPr id="124" name="Google Shape;124;p4">
            <a:extLst>
              <a:ext uri="{C183D7F6-B498-43B3-948B-1728B52AA6E4}">
                <adec:decorative xmlns:adec="http://schemas.microsoft.com/office/drawing/2017/decorative" val="1"/>
              </a:ext>
            </a:extLst>
          </p:cNvPr>
          <p:cNvGrpSpPr/>
          <p:nvPr/>
        </p:nvGrpSpPr>
        <p:grpSpPr>
          <a:xfrm>
            <a:off x="143907" y="4012163"/>
            <a:ext cx="4582785" cy="899562"/>
            <a:chOff x="-1606125" y="927957"/>
            <a:chExt cx="6079093" cy="1643781"/>
          </a:xfrm>
        </p:grpSpPr>
        <p:sp>
          <p:nvSpPr>
            <p:cNvPr id="125" name="Google Shape;125;p4"/>
            <p:cNvSpPr/>
            <p:nvPr/>
          </p:nvSpPr>
          <p:spPr>
            <a:xfrm>
              <a:off x="-1484432" y="1033938"/>
              <a:ext cx="5957400" cy="1537800"/>
            </a:xfrm>
            <a:prstGeom prst="round2DiagRect">
              <a:avLst>
                <a:gd name="adj1" fmla="val 16667"/>
                <a:gd name="adj2" fmla="val 0"/>
              </a:avLst>
            </a:prstGeom>
            <a:solidFill>
              <a:srgbClr val="005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4"/>
            <p:cNvSpPr/>
            <p:nvPr/>
          </p:nvSpPr>
          <p:spPr>
            <a:xfrm>
              <a:off x="-1606125" y="927957"/>
              <a:ext cx="5957400" cy="1537800"/>
            </a:xfrm>
            <a:prstGeom prst="round2DiagRect">
              <a:avLst>
                <a:gd name="adj1" fmla="val 16667"/>
                <a:gd name="adj2" fmla="val 0"/>
              </a:avLst>
            </a:prstGeom>
            <a:solidFill>
              <a:srgbClr val="F8F9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7" name="Google Shape;127;p4"/>
          <p:cNvSpPr txBox="1">
            <a:spLocks noGrp="1"/>
          </p:cNvSpPr>
          <p:nvPr>
            <p:ph type="title" idx="4294967295"/>
          </p:nvPr>
        </p:nvSpPr>
        <p:spPr>
          <a:xfrm>
            <a:off x="486388" y="4031625"/>
            <a:ext cx="4240304" cy="877133"/>
          </a:xfrm>
          <a:prstGeom prst="rect">
            <a:avLst/>
          </a:prstGeom>
          <a:noFill/>
          <a:ln>
            <a:noFill/>
          </a:ln>
        </p:spPr>
        <p:txBody>
          <a:bodyPr spcFirstLastPara="1" wrap="square" lIns="91425" tIns="91425" rIns="91425" bIns="91425" anchor="t" anchorCtr="0">
            <a:spAutoFit/>
          </a:bodyPr>
          <a:lstStyle/>
          <a:p>
            <a:pPr>
              <a:buClr>
                <a:srgbClr val="000000"/>
              </a:buClr>
              <a:buSzPts val="1500"/>
            </a:pPr>
            <a:r>
              <a:rPr lang="es-ES" sz="1500" b="1" dirty="0">
                <a:solidFill>
                  <a:srgbClr val="0057B7"/>
                </a:solidFill>
              </a:rPr>
              <a:t>Recomendaciones sobre las dosis de las vacunas contra el COVID para personas no vacunadas a partir de abril 2023</a:t>
            </a:r>
            <a:endParaRPr sz="1500" b="1" dirty="0">
              <a:solidFill>
                <a:srgbClr val="0057B7"/>
              </a:solidFill>
            </a:endParaRPr>
          </a:p>
        </p:txBody>
      </p:sp>
      <p:sp>
        <p:nvSpPr>
          <p:cNvPr id="128" name="Google Shape;128;p4">
            <a:extLst>
              <a:ext uri="{C183D7F6-B498-43B3-948B-1728B52AA6E4}">
                <adec:decorative xmlns:adec="http://schemas.microsoft.com/office/drawing/2017/decorative" val="1"/>
              </a:ext>
            </a:extLst>
          </p:cNvPr>
          <p:cNvSpPr/>
          <p:nvPr/>
        </p:nvSpPr>
        <p:spPr>
          <a:xfrm>
            <a:off x="0" y="-15300"/>
            <a:ext cx="349200" cy="5158800"/>
          </a:xfrm>
          <a:prstGeom prst="rect">
            <a:avLst/>
          </a:prstGeom>
          <a:solidFill>
            <a:srgbClr val="00D1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E01782"/>
              </a:solidFill>
              <a:latin typeface="Arial"/>
              <a:ea typeface="Arial"/>
              <a:cs typeface="Arial"/>
              <a:sym typeface="Arial"/>
            </a:endParaRPr>
          </a:p>
        </p:txBody>
      </p:sp>
      <p:pic>
        <p:nvPicPr>
          <p:cNvPr id="7" name="Picture 6" descr="Children ages 6 months to 4 years Pfizer-BioNTech dose 1 than three weeks until dose 2 and then two months does 3.">
            <a:extLst>
              <a:ext uri="{FF2B5EF4-FFF2-40B4-BE49-F238E27FC236}">
                <a16:creationId xmlns:a16="http://schemas.microsoft.com/office/drawing/2014/main" id="{C5A13AF3-8876-855F-46AF-6B60886495B2}"/>
              </a:ext>
            </a:extLst>
          </p:cNvPr>
          <p:cNvPicPr>
            <a:picLocks noChangeAspect="1"/>
          </p:cNvPicPr>
          <p:nvPr/>
        </p:nvPicPr>
        <p:blipFill rotWithShape="1">
          <a:blip r:embed="rId3"/>
          <a:srcRect t="9818" b="61192"/>
          <a:stretch/>
        </p:blipFill>
        <p:spPr>
          <a:xfrm>
            <a:off x="654511" y="954457"/>
            <a:ext cx="2503274" cy="2462542"/>
          </a:xfrm>
          <a:prstGeom prst="rect">
            <a:avLst/>
          </a:prstGeom>
        </p:spPr>
      </p:pic>
      <p:pic>
        <p:nvPicPr>
          <p:cNvPr id="5" name="Picture 4" descr="Children age 5 Pfizer-BioNTech one dose. Moderna dose 1 then 4 weeks later dose 2.">
            <a:extLst>
              <a:ext uri="{FF2B5EF4-FFF2-40B4-BE49-F238E27FC236}">
                <a16:creationId xmlns:a16="http://schemas.microsoft.com/office/drawing/2014/main" id="{CD039100-E83A-0937-0C62-646BD0185AF7}"/>
              </a:ext>
            </a:extLst>
          </p:cNvPr>
          <p:cNvPicPr>
            <a:picLocks noChangeAspect="1"/>
          </p:cNvPicPr>
          <p:nvPr/>
        </p:nvPicPr>
        <p:blipFill rotWithShape="1">
          <a:blip r:embed="rId3"/>
          <a:srcRect t="39244" b="33599"/>
          <a:stretch/>
        </p:blipFill>
        <p:spPr>
          <a:xfrm>
            <a:off x="3463097" y="954457"/>
            <a:ext cx="2503274" cy="2306880"/>
          </a:xfrm>
          <a:prstGeom prst="rect">
            <a:avLst/>
          </a:prstGeom>
        </p:spPr>
      </p:pic>
      <p:pic>
        <p:nvPicPr>
          <p:cNvPr id="2" name="Picture 1" descr="People ages 6 and older Pfizer-BioNTech or Moderna one dose. Novavax (for 12 and older) dose one then three weeks until dose 2 then two months until a dose of Pfizer or Moderna vaccine.">
            <a:extLst>
              <a:ext uri="{FF2B5EF4-FFF2-40B4-BE49-F238E27FC236}">
                <a16:creationId xmlns:a16="http://schemas.microsoft.com/office/drawing/2014/main" id="{517CEC6C-4998-2844-4045-DD65A2133771}"/>
              </a:ext>
            </a:extLst>
          </p:cNvPr>
          <p:cNvPicPr>
            <a:picLocks noChangeAspect="1"/>
          </p:cNvPicPr>
          <p:nvPr/>
        </p:nvPicPr>
        <p:blipFill rotWithShape="1">
          <a:blip r:embed="rId4"/>
          <a:srcRect t="23223"/>
          <a:stretch/>
        </p:blipFill>
        <p:spPr>
          <a:xfrm>
            <a:off x="6318018" y="954457"/>
            <a:ext cx="2508210" cy="2806373"/>
          </a:xfrm>
          <a:prstGeom prst="rect">
            <a:avLst/>
          </a:prstGeom>
        </p:spPr>
      </p:pic>
    </p:spTree>
    <p:extLst>
      <p:ext uri="{BB962C8B-B14F-4D97-AF65-F5344CB8AC3E}">
        <p14:creationId xmlns:p14="http://schemas.microsoft.com/office/powerpoint/2010/main" val="324103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12" descr="una niña mirando un vendaje en su brazo"/>
          <p:cNvPicPr preferRelativeResize="0"/>
          <p:nvPr/>
        </p:nvPicPr>
        <p:blipFill rotWithShape="1">
          <a:blip r:embed="rId3">
            <a:alphaModFix/>
          </a:blip>
          <a:srcRect t="6239" b="6248"/>
          <a:stretch/>
        </p:blipFill>
        <p:spPr>
          <a:xfrm flipH="1">
            <a:off x="325825" y="150"/>
            <a:ext cx="8818350" cy="5143501"/>
          </a:xfrm>
          <a:prstGeom prst="rect">
            <a:avLst/>
          </a:prstGeom>
          <a:noFill/>
          <a:ln>
            <a:noFill/>
          </a:ln>
        </p:spPr>
      </p:pic>
      <p:grpSp>
        <p:nvGrpSpPr>
          <p:cNvPr id="133" name="Google Shape;133;p12">
            <a:extLst>
              <a:ext uri="{C183D7F6-B498-43B3-948B-1728B52AA6E4}">
                <adec:decorative xmlns:adec="http://schemas.microsoft.com/office/drawing/2017/decorative" val="1"/>
              </a:ext>
            </a:extLst>
          </p:cNvPr>
          <p:cNvGrpSpPr/>
          <p:nvPr/>
        </p:nvGrpSpPr>
        <p:grpSpPr>
          <a:xfrm>
            <a:off x="-93" y="2745501"/>
            <a:ext cx="3226175" cy="775865"/>
            <a:chOff x="-1606125" y="927957"/>
            <a:chExt cx="6079093" cy="1643781"/>
          </a:xfrm>
        </p:grpSpPr>
        <p:sp>
          <p:nvSpPr>
            <p:cNvPr id="134" name="Google Shape;134;p12"/>
            <p:cNvSpPr/>
            <p:nvPr/>
          </p:nvSpPr>
          <p:spPr>
            <a:xfrm>
              <a:off x="-1484432" y="1033938"/>
              <a:ext cx="5957400" cy="1537800"/>
            </a:xfrm>
            <a:prstGeom prst="round2DiagRect">
              <a:avLst>
                <a:gd name="adj1" fmla="val 16667"/>
                <a:gd name="adj2" fmla="val 0"/>
              </a:avLst>
            </a:prstGeom>
            <a:solidFill>
              <a:srgbClr val="005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12"/>
            <p:cNvSpPr/>
            <p:nvPr/>
          </p:nvSpPr>
          <p:spPr>
            <a:xfrm>
              <a:off x="-1606125" y="927957"/>
              <a:ext cx="5957400" cy="1537800"/>
            </a:xfrm>
            <a:prstGeom prst="round2DiagRect">
              <a:avLst>
                <a:gd name="adj1" fmla="val 16667"/>
                <a:gd name="adj2" fmla="val 0"/>
              </a:avLst>
            </a:prstGeom>
            <a:solidFill>
              <a:srgbClr val="F8F9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6" name="Google Shape;136;p12"/>
          <p:cNvSpPr txBox="1">
            <a:spLocks noGrp="1"/>
          </p:cNvSpPr>
          <p:nvPr>
            <p:ph type="title" idx="4294967295"/>
          </p:nvPr>
        </p:nvSpPr>
        <p:spPr>
          <a:xfrm>
            <a:off x="425903" y="2788132"/>
            <a:ext cx="28002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1500" b="1" i="0" u="none" strike="noStrike" cap="none">
                <a:solidFill>
                  <a:srgbClr val="0057B7"/>
                </a:solidFill>
                <a:latin typeface="Arial"/>
                <a:ea typeface="Arial"/>
                <a:cs typeface="Arial"/>
                <a:sym typeface="Arial"/>
              </a:rPr>
              <a:t>¿Son seguras las vacunas</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en" sz="1500" b="1" i="0" u="none" strike="noStrike" cap="none">
                <a:solidFill>
                  <a:srgbClr val="0057B7"/>
                </a:solidFill>
                <a:latin typeface="Arial"/>
                <a:ea typeface="Arial"/>
                <a:cs typeface="Arial"/>
                <a:sym typeface="Arial"/>
              </a:rPr>
              <a:t>contra el COVID?</a:t>
            </a:r>
            <a:endParaRPr sz="1500" b="0" i="0" u="none" strike="noStrike" cap="none">
              <a:solidFill>
                <a:srgbClr val="000000"/>
              </a:solidFill>
              <a:latin typeface="Arial"/>
              <a:ea typeface="Arial"/>
              <a:cs typeface="Arial"/>
              <a:sym typeface="Arial"/>
            </a:endParaRPr>
          </a:p>
        </p:txBody>
      </p:sp>
      <p:grpSp>
        <p:nvGrpSpPr>
          <p:cNvPr id="137" name="Google Shape;137;p12">
            <a:extLst>
              <a:ext uri="{C183D7F6-B498-43B3-948B-1728B52AA6E4}">
                <adec:decorative xmlns:adec="http://schemas.microsoft.com/office/drawing/2017/decorative" val="1"/>
              </a:ext>
            </a:extLst>
          </p:cNvPr>
          <p:cNvGrpSpPr/>
          <p:nvPr/>
        </p:nvGrpSpPr>
        <p:grpSpPr>
          <a:xfrm>
            <a:off x="724444" y="3703319"/>
            <a:ext cx="3509460" cy="718615"/>
            <a:chOff x="-1606125" y="927957"/>
            <a:chExt cx="6079093" cy="1643781"/>
          </a:xfrm>
        </p:grpSpPr>
        <p:sp>
          <p:nvSpPr>
            <p:cNvPr id="138" name="Google Shape;138;p12"/>
            <p:cNvSpPr/>
            <p:nvPr/>
          </p:nvSpPr>
          <p:spPr>
            <a:xfrm>
              <a:off x="-1484432" y="1033938"/>
              <a:ext cx="5957400" cy="1537800"/>
            </a:xfrm>
            <a:prstGeom prst="round2DiagRect">
              <a:avLst>
                <a:gd name="adj1" fmla="val 16667"/>
                <a:gd name="adj2" fmla="val 0"/>
              </a:avLst>
            </a:prstGeom>
            <a:solidFill>
              <a:srgbClr val="E017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2"/>
            <p:cNvSpPr/>
            <p:nvPr/>
          </p:nvSpPr>
          <p:spPr>
            <a:xfrm>
              <a:off x="-1606125" y="927957"/>
              <a:ext cx="5957400" cy="1537800"/>
            </a:xfrm>
            <a:prstGeom prst="round2DiagRect">
              <a:avLst>
                <a:gd name="adj1" fmla="val 16667"/>
                <a:gd name="adj2" fmla="val 0"/>
              </a:avLst>
            </a:prstGeom>
            <a:solidFill>
              <a:srgbClr val="F8F9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0" name="Google Shape;140;p12"/>
          <p:cNvSpPr txBox="1"/>
          <p:nvPr/>
        </p:nvSpPr>
        <p:spPr>
          <a:xfrm>
            <a:off x="888204" y="3736045"/>
            <a:ext cx="31443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E01782"/>
                </a:solidFill>
                <a:latin typeface="Arial"/>
                <a:ea typeface="Arial"/>
                <a:cs typeface="Arial"/>
                <a:sym typeface="Arial"/>
              </a:rPr>
              <a:t>¡</a:t>
            </a:r>
            <a:r>
              <a:rPr lang="en" sz="1500" b="1" i="0" u="none" strike="noStrike" cap="none" err="1">
                <a:solidFill>
                  <a:srgbClr val="E01782"/>
                </a:solidFill>
                <a:latin typeface="Arial"/>
                <a:ea typeface="Arial"/>
                <a:cs typeface="Arial"/>
                <a:sym typeface="Arial"/>
              </a:rPr>
              <a:t>Sí</a:t>
            </a:r>
            <a:r>
              <a:rPr lang="en" sz="1500" b="1" i="0" u="none" strike="noStrike" cap="none">
                <a:solidFill>
                  <a:srgbClr val="E01782"/>
                </a:solidFill>
                <a:latin typeface="Arial"/>
                <a:ea typeface="Arial"/>
                <a:cs typeface="Arial"/>
                <a:sym typeface="Arial"/>
              </a:rPr>
              <a:t>! Y las </a:t>
            </a:r>
            <a:r>
              <a:rPr lang="en" sz="1500" b="1" i="0" u="none" strike="noStrike" cap="none" err="1">
                <a:solidFill>
                  <a:srgbClr val="E01782"/>
                </a:solidFill>
                <a:latin typeface="Arial"/>
                <a:ea typeface="Arial"/>
                <a:cs typeface="Arial"/>
                <a:sym typeface="Arial"/>
              </a:rPr>
              <a:t>vacunas</a:t>
            </a:r>
            <a:r>
              <a:rPr lang="en" sz="1500" b="1" i="0" u="none" strike="noStrike" cap="none">
                <a:solidFill>
                  <a:srgbClr val="E01782"/>
                </a:solidFill>
                <a:latin typeface="Arial"/>
                <a:ea typeface="Arial"/>
                <a:cs typeface="Arial"/>
                <a:sym typeface="Arial"/>
              </a:rPr>
              <a:t> son la </a:t>
            </a:r>
            <a:r>
              <a:rPr lang="en" sz="1500" b="1" i="0" u="none" strike="noStrike" cap="none" err="1">
                <a:solidFill>
                  <a:srgbClr val="E01782"/>
                </a:solidFill>
                <a:latin typeface="Arial"/>
                <a:ea typeface="Arial"/>
                <a:cs typeface="Arial"/>
                <a:sym typeface="Arial"/>
              </a:rPr>
              <a:t>mejor</a:t>
            </a:r>
            <a:r>
              <a:rPr lang="en" sz="1500" b="1" i="0" u="none" strike="noStrike" cap="none">
                <a:solidFill>
                  <a:srgbClr val="E01782"/>
                </a:solidFill>
                <a:latin typeface="Arial"/>
                <a:ea typeface="Arial"/>
                <a:cs typeface="Arial"/>
                <a:sym typeface="Arial"/>
              </a:rPr>
              <a:t> </a:t>
            </a:r>
            <a:r>
              <a:rPr lang="en" sz="1500" b="1" i="0" u="none" strike="noStrike" cap="none" err="1">
                <a:solidFill>
                  <a:srgbClr val="E01782"/>
                </a:solidFill>
                <a:latin typeface="Arial"/>
                <a:ea typeface="Arial"/>
                <a:cs typeface="Arial"/>
                <a:sym typeface="Arial"/>
              </a:rPr>
              <a:t>manera</a:t>
            </a:r>
            <a:r>
              <a:rPr lang="en" sz="1500" b="1" i="0" u="none" strike="noStrike" cap="none">
                <a:solidFill>
                  <a:srgbClr val="E01782"/>
                </a:solidFill>
                <a:latin typeface="Arial"/>
                <a:ea typeface="Arial"/>
                <a:cs typeface="Arial"/>
                <a:sym typeface="Arial"/>
              </a:rPr>
              <a:t> de </a:t>
            </a:r>
            <a:r>
              <a:rPr lang="en" sz="1500" b="1" i="0" u="none" strike="noStrike" cap="none" err="1">
                <a:solidFill>
                  <a:srgbClr val="E01782"/>
                </a:solidFill>
                <a:latin typeface="Arial"/>
                <a:ea typeface="Arial"/>
                <a:cs typeface="Arial"/>
                <a:sym typeface="Arial"/>
              </a:rPr>
              <a:t>proteger</a:t>
            </a:r>
            <a:r>
              <a:rPr lang="en" sz="1500" b="1" i="0" u="none" strike="noStrike" cap="none">
                <a:solidFill>
                  <a:srgbClr val="E01782"/>
                </a:solidFill>
                <a:latin typeface="Arial"/>
                <a:ea typeface="Arial"/>
                <a:cs typeface="Arial"/>
                <a:sym typeface="Arial"/>
              </a:rPr>
              <a:t> a </a:t>
            </a:r>
            <a:r>
              <a:rPr lang="en" sz="1500" b="1" i="0" u="none" strike="noStrike" cap="none" err="1">
                <a:solidFill>
                  <a:srgbClr val="E01782"/>
                </a:solidFill>
                <a:latin typeface="Arial"/>
                <a:ea typeface="Arial"/>
                <a:cs typeface="Arial"/>
                <a:sym typeface="Arial"/>
              </a:rPr>
              <a:t>los</a:t>
            </a:r>
            <a:r>
              <a:rPr lang="en" sz="1500" b="1" i="0" u="none" strike="noStrike" cap="none">
                <a:solidFill>
                  <a:srgbClr val="E01782"/>
                </a:solidFill>
                <a:latin typeface="Arial"/>
                <a:ea typeface="Arial"/>
                <a:cs typeface="Arial"/>
                <a:sym typeface="Arial"/>
              </a:rPr>
              <a:t> </a:t>
            </a:r>
            <a:r>
              <a:rPr lang="en" sz="1500" b="1" i="0" u="none" strike="noStrike" cap="none" err="1">
                <a:solidFill>
                  <a:srgbClr val="E01782"/>
                </a:solidFill>
                <a:latin typeface="Arial"/>
                <a:ea typeface="Arial"/>
                <a:cs typeface="Arial"/>
                <a:sym typeface="Arial"/>
              </a:rPr>
              <a:t>niños</a:t>
            </a:r>
            <a:r>
              <a:rPr lang="en" sz="1500" b="1" i="0" u="none" strike="noStrike" cap="none">
                <a:solidFill>
                  <a:srgbClr val="E01782"/>
                </a:solidFill>
                <a:latin typeface="Arial"/>
                <a:ea typeface="Arial"/>
                <a:cs typeface="Arial"/>
                <a:sym typeface="Arial"/>
              </a:rPr>
              <a:t>.</a:t>
            </a:r>
            <a:endParaRPr/>
          </a:p>
        </p:txBody>
      </p:sp>
      <p:sp>
        <p:nvSpPr>
          <p:cNvPr id="141" name="Google Shape;141;p12">
            <a:extLst>
              <a:ext uri="{C183D7F6-B498-43B3-948B-1728B52AA6E4}">
                <adec:decorative xmlns:adec="http://schemas.microsoft.com/office/drawing/2017/decorative" val="1"/>
              </a:ext>
            </a:extLst>
          </p:cNvPr>
          <p:cNvSpPr/>
          <p:nvPr/>
        </p:nvSpPr>
        <p:spPr>
          <a:xfrm>
            <a:off x="0" y="150"/>
            <a:ext cx="355500" cy="5143500"/>
          </a:xfrm>
          <a:prstGeom prst="rect">
            <a:avLst/>
          </a:prstGeom>
          <a:solidFill>
            <a:srgbClr val="00D1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D1F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13" descr="niñas caminando a la escuela"/>
          <p:cNvPicPr preferRelativeResize="0"/>
          <p:nvPr/>
        </p:nvPicPr>
        <p:blipFill rotWithShape="1">
          <a:blip r:embed="rId3">
            <a:alphaModFix/>
          </a:blip>
          <a:srcRect t="6174" b="6175"/>
          <a:stretch/>
        </p:blipFill>
        <p:spPr>
          <a:xfrm>
            <a:off x="340427" y="1"/>
            <a:ext cx="8803573" cy="5146770"/>
          </a:xfrm>
          <a:prstGeom prst="rect">
            <a:avLst/>
          </a:prstGeom>
          <a:noFill/>
          <a:ln>
            <a:noFill/>
          </a:ln>
        </p:spPr>
      </p:pic>
      <p:grpSp>
        <p:nvGrpSpPr>
          <p:cNvPr id="147" name="Google Shape;147;p13">
            <a:extLst>
              <a:ext uri="{C183D7F6-B498-43B3-948B-1728B52AA6E4}">
                <adec:decorative xmlns:adec="http://schemas.microsoft.com/office/drawing/2017/decorative" val="1"/>
              </a:ext>
            </a:extLst>
          </p:cNvPr>
          <p:cNvGrpSpPr/>
          <p:nvPr/>
        </p:nvGrpSpPr>
        <p:grpSpPr>
          <a:xfrm>
            <a:off x="133607" y="3241048"/>
            <a:ext cx="5194076" cy="828712"/>
            <a:chOff x="-1606125" y="927957"/>
            <a:chExt cx="6038598" cy="1643805"/>
          </a:xfrm>
        </p:grpSpPr>
        <p:sp>
          <p:nvSpPr>
            <p:cNvPr id="148" name="Google Shape;148;p13"/>
            <p:cNvSpPr/>
            <p:nvPr/>
          </p:nvSpPr>
          <p:spPr>
            <a:xfrm>
              <a:off x="-1484427" y="1033962"/>
              <a:ext cx="5916900" cy="1537800"/>
            </a:xfrm>
            <a:prstGeom prst="round2DiagRect">
              <a:avLst>
                <a:gd name="adj1" fmla="val 16667"/>
                <a:gd name="adj2" fmla="val 0"/>
              </a:avLst>
            </a:prstGeom>
            <a:solidFill>
              <a:srgbClr val="005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13"/>
            <p:cNvSpPr/>
            <p:nvPr/>
          </p:nvSpPr>
          <p:spPr>
            <a:xfrm>
              <a:off x="-1606125" y="927957"/>
              <a:ext cx="5957400" cy="1537800"/>
            </a:xfrm>
            <a:prstGeom prst="round2DiagRect">
              <a:avLst>
                <a:gd name="adj1" fmla="val 16667"/>
                <a:gd name="adj2" fmla="val 0"/>
              </a:avLst>
            </a:prstGeom>
            <a:solidFill>
              <a:srgbClr val="F8F9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0" name="Google Shape;150;p13"/>
          <p:cNvSpPr txBox="1">
            <a:spLocks noGrp="1"/>
          </p:cNvSpPr>
          <p:nvPr>
            <p:ph type="title" idx="4294967295"/>
          </p:nvPr>
        </p:nvSpPr>
        <p:spPr>
          <a:xfrm>
            <a:off x="516289" y="3293799"/>
            <a:ext cx="4811394"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400" b="1" dirty="0">
                <a:solidFill>
                  <a:srgbClr val="0057B7"/>
                </a:solidFill>
              </a:rPr>
              <a:t>¿Por </a:t>
            </a:r>
            <a:r>
              <a:rPr lang="en" sz="1400" b="1" dirty="0" err="1">
                <a:solidFill>
                  <a:srgbClr val="0057B7"/>
                </a:solidFill>
              </a:rPr>
              <a:t>qué</a:t>
            </a:r>
            <a:r>
              <a:rPr lang="en" sz="1400" b="1" dirty="0">
                <a:solidFill>
                  <a:srgbClr val="0057B7"/>
                </a:solidFill>
              </a:rPr>
              <a:t> es </a:t>
            </a:r>
            <a:r>
              <a:rPr lang="en" sz="1400" b="1" dirty="0" err="1">
                <a:solidFill>
                  <a:srgbClr val="0057B7"/>
                </a:solidFill>
              </a:rPr>
              <a:t>importante</a:t>
            </a:r>
            <a:r>
              <a:rPr lang="en" sz="1400" b="1" dirty="0">
                <a:solidFill>
                  <a:srgbClr val="0057B7"/>
                </a:solidFill>
              </a:rPr>
              <a:t> que </a:t>
            </a:r>
            <a:r>
              <a:rPr lang="en" sz="1400" b="1" dirty="0" err="1">
                <a:solidFill>
                  <a:srgbClr val="0057B7"/>
                </a:solidFill>
              </a:rPr>
              <a:t>los</a:t>
            </a:r>
            <a:r>
              <a:rPr lang="en" sz="1400" b="1" dirty="0">
                <a:solidFill>
                  <a:srgbClr val="0057B7"/>
                </a:solidFill>
              </a:rPr>
              <a:t> </a:t>
            </a:r>
            <a:r>
              <a:rPr lang="en" sz="1400" b="1" dirty="0" err="1">
                <a:solidFill>
                  <a:srgbClr val="0057B7"/>
                </a:solidFill>
              </a:rPr>
              <a:t>niños</a:t>
            </a:r>
            <a:r>
              <a:rPr lang="en" sz="1400" b="1" dirty="0">
                <a:solidFill>
                  <a:srgbClr val="0057B7"/>
                </a:solidFill>
              </a:rPr>
              <a:t> de 6 meses o </a:t>
            </a:r>
            <a:r>
              <a:rPr lang="en" sz="1400" b="1" dirty="0" err="1">
                <a:solidFill>
                  <a:srgbClr val="0057B7"/>
                </a:solidFill>
              </a:rPr>
              <a:t>más</a:t>
            </a:r>
            <a:r>
              <a:rPr lang="es-ES" sz="1400" b="1" dirty="0">
                <a:solidFill>
                  <a:srgbClr val="0057B7"/>
                </a:solidFill>
              </a:rPr>
              <a:t> reciban una vacuna actualizada?</a:t>
            </a:r>
            <a:r>
              <a:rPr lang="en-ES" sz="1400" b="1" dirty="0">
                <a:solidFill>
                  <a:srgbClr val="0057B7"/>
                </a:solidFill>
              </a:rPr>
              <a:t> </a:t>
            </a:r>
            <a:endParaRPr sz="1400" b="1" dirty="0">
              <a:solidFill>
                <a:srgbClr val="0057B7"/>
              </a:solidFill>
            </a:endParaRPr>
          </a:p>
        </p:txBody>
      </p:sp>
      <p:grpSp>
        <p:nvGrpSpPr>
          <p:cNvPr id="152" name="Google Shape;152;p13">
            <a:extLst>
              <a:ext uri="{C183D7F6-B498-43B3-948B-1728B52AA6E4}">
                <adec:decorative xmlns:adec="http://schemas.microsoft.com/office/drawing/2017/decorative" val="1"/>
              </a:ext>
            </a:extLst>
          </p:cNvPr>
          <p:cNvGrpSpPr/>
          <p:nvPr/>
        </p:nvGrpSpPr>
        <p:grpSpPr>
          <a:xfrm>
            <a:off x="1022582" y="4152959"/>
            <a:ext cx="4903655" cy="830966"/>
            <a:chOff x="-1606125" y="927957"/>
            <a:chExt cx="6079093" cy="1643781"/>
          </a:xfrm>
        </p:grpSpPr>
        <p:sp>
          <p:nvSpPr>
            <p:cNvPr id="153" name="Google Shape;153;p13"/>
            <p:cNvSpPr/>
            <p:nvPr/>
          </p:nvSpPr>
          <p:spPr>
            <a:xfrm>
              <a:off x="-1484432" y="1033938"/>
              <a:ext cx="5957400" cy="1537800"/>
            </a:xfrm>
            <a:prstGeom prst="round2DiagRect">
              <a:avLst>
                <a:gd name="adj1" fmla="val 16667"/>
                <a:gd name="adj2" fmla="val 0"/>
              </a:avLst>
            </a:prstGeom>
            <a:solidFill>
              <a:srgbClr val="E017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13"/>
            <p:cNvSpPr/>
            <p:nvPr/>
          </p:nvSpPr>
          <p:spPr>
            <a:xfrm>
              <a:off x="-1606125" y="927957"/>
              <a:ext cx="5957400" cy="1537800"/>
            </a:xfrm>
            <a:prstGeom prst="round2DiagRect">
              <a:avLst>
                <a:gd name="adj1" fmla="val 16667"/>
                <a:gd name="adj2" fmla="val 0"/>
              </a:avLst>
            </a:prstGeom>
            <a:solidFill>
              <a:srgbClr val="F8F9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5" name="Google Shape;155;p13"/>
          <p:cNvSpPr txBox="1"/>
          <p:nvPr/>
        </p:nvSpPr>
        <p:spPr>
          <a:xfrm flipH="1">
            <a:off x="1119980" y="4204458"/>
            <a:ext cx="4914913"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s-ES" b="1" dirty="0">
                <a:solidFill>
                  <a:srgbClr val="E01782"/>
                </a:solidFill>
              </a:rPr>
              <a:t>Las vacunas actualizadas los mantienen </a:t>
            </a:r>
          </a:p>
          <a:p>
            <a:pPr marL="0" marR="0" lvl="0" indent="0" algn="l" rtl="0">
              <a:lnSpc>
                <a:spcPct val="100000"/>
              </a:lnSpc>
              <a:spcBef>
                <a:spcPts val="0"/>
              </a:spcBef>
              <a:spcAft>
                <a:spcPts val="0"/>
              </a:spcAft>
              <a:buNone/>
            </a:pPr>
            <a:r>
              <a:rPr lang="es-ES" b="1" dirty="0">
                <a:solidFill>
                  <a:srgbClr val="E01782"/>
                </a:solidFill>
              </a:rPr>
              <a:t>protegidos contra el COVID, incluidas las variantes.</a:t>
            </a:r>
            <a:r>
              <a:rPr lang="en-ES" b="1" dirty="0">
                <a:solidFill>
                  <a:srgbClr val="E01782"/>
                </a:solidFill>
              </a:rPr>
              <a:t> </a:t>
            </a:r>
            <a:endParaRPr b="1" dirty="0">
              <a:solidFill>
                <a:srgbClr val="E01782"/>
              </a:solidFill>
            </a:endParaRPr>
          </a:p>
        </p:txBody>
      </p:sp>
      <p:sp>
        <p:nvSpPr>
          <p:cNvPr id="156" name="Google Shape;156;p13">
            <a:extLst>
              <a:ext uri="{C183D7F6-B498-43B3-948B-1728B52AA6E4}">
                <adec:decorative xmlns:adec="http://schemas.microsoft.com/office/drawing/2017/decorative" val="1"/>
              </a:ext>
            </a:extLst>
          </p:cNvPr>
          <p:cNvSpPr/>
          <p:nvPr/>
        </p:nvSpPr>
        <p:spPr>
          <a:xfrm>
            <a:off x="0" y="150"/>
            <a:ext cx="355500" cy="5143500"/>
          </a:xfrm>
          <a:prstGeom prst="rect">
            <a:avLst/>
          </a:prstGeom>
          <a:solidFill>
            <a:srgbClr val="00D1F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D1F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A951ACC0C5DF42B2C90846EF1D1F2A" ma:contentTypeVersion="21" ma:contentTypeDescription="Create a new document." ma:contentTypeScope="" ma:versionID="c7849a20b942a1bb27f9f5e0ead74bda">
  <xsd:schema xmlns:xsd="http://www.w3.org/2001/XMLSchema" xmlns:xs="http://www.w3.org/2001/XMLSchema" xmlns:p="http://schemas.microsoft.com/office/2006/metadata/properties" xmlns:ns2="9bd539a0-22ba-466c-a345-91b55298987f" xmlns:ns3="828610e3-ed43-4caa-9fbe-80db6c773d90" targetNamespace="http://schemas.microsoft.com/office/2006/metadata/properties" ma:root="true" ma:fieldsID="90ebbfd0e56746aac3bbeae4b6ab2d08" ns2:_="" ns3:_="">
    <xsd:import namespace="9bd539a0-22ba-466c-a345-91b55298987f"/>
    <xsd:import namespace="828610e3-ed43-4caa-9fbe-80db6c773d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2:Comment" minOccurs="0"/>
                <xsd:element ref="ns2:Notes" minOccurs="0"/>
                <xsd:element ref="ns2:lcf76f155ced4ddcb4097134ff3c332f" minOccurs="0"/>
                <xsd:element ref="ns3:TaxCatchAll" minOccurs="0"/>
                <xsd:element ref="ns2:PO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d539a0-22ba-466c-a345-91b5529898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Comment" ma:index="21" nillable="true" ma:displayName="Comment" ma:description="Please complete every Friday by Noon" ma:format="Dropdown" ma:internalName="Comment">
      <xsd:simpleType>
        <xsd:restriction base="dms:Text">
          <xsd:maxLength value="255"/>
        </xsd:restriction>
      </xsd:simpleType>
    </xsd:element>
    <xsd:element name="Notes" ma:index="22" nillable="true" ma:displayName="Notes" ma:format="Dropdown" ma:internalName="Notes">
      <xsd:simpleType>
        <xsd:restriction base="dms:Text">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57c8b2d4-3706-4054-9f74-f7045d699364" ma:termSetId="09814cd3-568e-fe90-9814-8d621ff8fb84" ma:anchorId="fba54fb3-c3e1-fe81-a776-ca4b69148c4d" ma:open="true" ma:isKeyword="false">
      <xsd:complexType>
        <xsd:sequence>
          <xsd:element ref="pc:Terms" minOccurs="0" maxOccurs="1"/>
        </xsd:sequence>
      </xsd:complexType>
    </xsd:element>
    <xsd:element name="PONotes" ma:index="26" nillable="true" ma:displayName="PO Notes" ma:format="Dropdown" ma:internalName="PO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28610e3-ed43-4caa-9fbe-80db6c773d9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b8e60d32-59a7-419f-889a-5127e6b37791}" ma:internalName="TaxCatchAll" ma:showField="CatchAllData" ma:web="828610e3-ed43-4caa-9fbe-80db6c773d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bd539a0-22ba-466c-a345-91b55298987f">
      <Terms xmlns="http://schemas.microsoft.com/office/infopath/2007/PartnerControls"/>
    </lcf76f155ced4ddcb4097134ff3c332f>
    <Notes xmlns="9bd539a0-22ba-466c-a345-91b55298987f" xsi:nil="true"/>
    <Comment xmlns="9bd539a0-22ba-466c-a345-91b55298987f" xsi:nil="true"/>
    <TaxCatchAll xmlns="828610e3-ed43-4caa-9fbe-80db6c773d90" xsi:nil="true"/>
    <PONotes xmlns="9bd539a0-22ba-466c-a345-91b55298987f" xsi:nil="true"/>
  </documentManagement>
</p:properties>
</file>

<file path=customXml/itemProps1.xml><?xml version="1.0" encoding="utf-8"?>
<ds:datastoreItem xmlns:ds="http://schemas.openxmlformats.org/officeDocument/2006/customXml" ds:itemID="{C90E21D8-D5F6-4ECC-8F63-A4CC8FCB29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d539a0-22ba-466c-a345-91b55298987f"/>
    <ds:schemaRef ds:uri="828610e3-ed43-4caa-9fbe-80db6c773d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A92C26-7635-45F6-89E3-FC151A982C4B}">
  <ds:schemaRefs>
    <ds:schemaRef ds:uri="http://schemas.microsoft.com/sharepoint/v3/contenttype/forms"/>
  </ds:schemaRefs>
</ds:datastoreItem>
</file>

<file path=customXml/itemProps3.xml><?xml version="1.0" encoding="utf-8"?>
<ds:datastoreItem xmlns:ds="http://schemas.openxmlformats.org/officeDocument/2006/customXml" ds:itemID="{B25783EA-8A44-4EB3-AE37-F2D167AE4670}">
  <ds:schemaRef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828610e3-ed43-4caa-9fbe-80db6c773d90"/>
    <ds:schemaRef ds:uri="http://purl.org/dc/terms/"/>
    <ds:schemaRef ds:uri="9bd539a0-22ba-466c-a345-91b55298987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129</TotalTime>
  <Words>4697</Words>
  <Application>Microsoft Office PowerPoint</Application>
  <PresentationFormat>On-screen Show (16:9)</PresentationFormat>
  <Paragraphs>388</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Simple Light</vt:lpstr>
      <vt:lpstr>Rotafolio para promotores de salud:</vt:lpstr>
      <vt:lpstr>¿Qué es el COVID y cómo se propaga?</vt:lpstr>
      <vt:lpstr>El COVID en niños: lo más importante que debe saber.</vt:lpstr>
      <vt:lpstr>Estos son los síntomas más comunes del COVID en niños:</vt:lpstr>
      <vt:lpstr>Lo más importante para proteger a los niños:</vt:lpstr>
      <vt:lpstr>La importancia de las vacunas para los niños frente a un virus que está constantemente cambiando. </vt:lpstr>
      <vt:lpstr>Recomendaciones sobre las dosis de las vacunas contra el COVID para personas no vacunadas a partir de abril 2023</vt:lpstr>
      <vt:lpstr>¿Son seguras las vacunas contra el COVID?</vt:lpstr>
      <vt:lpstr>¿Por qué es importante que los niños de 6 meses o más reciban una vacuna actualizada? </vt:lpstr>
      <vt:lpstr>Pruebas de detección del COVID: Pruebas rápidas (de antígenos) Pruebas de laboratorio </vt:lpstr>
      <vt:lpstr>¿Qué pueden hacer los niños expuestos al COVID para reducir las posibilidades de contagiar a otras personas? </vt:lpstr>
      <vt:lpstr>Los mitos y la desinformación.</vt:lpstr>
      <vt:lpstr>¿Qué aprendimos?</vt:lpstr>
      <vt:lpstr>Para más información sobre las vacunas contra el COVID-19 escanee este código QR.</vt:lpstr>
      <vt:lpstr>vacunas.gov | vaccines.gov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Rotafolio para promotores de salud:</dc:title>
  <dc:creator>Brianna Arnold</dc:creator>
  <cp:lastModifiedBy>Brianna Arnold</cp:lastModifiedBy>
  <cp:revision>43</cp:revision>
  <dcterms:modified xsi:type="dcterms:W3CDTF">2023-05-19T15:11:41Z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0x010100D7A951ACC0C5DF42B2C90846EF1D1F2A</vt:lpwstr>
  </property>
  <property fmtid="{D5CDD505-2E9C-101B-9397-08002B2CF9AE}" pid="3" name="MediaServiceImageTags">
    <vt:lpwstr/>
  </property>
</Properties>
</file>