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02" r:id="rId5"/>
  </p:sldMasterIdLst>
  <p:notesMasterIdLst>
    <p:notesMasterId r:id="rId32"/>
  </p:notesMasterIdLst>
  <p:sldIdLst>
    <p:sldId id="2145706498" r:id="rId6"/>
    <p:sldId id="2145706480" r:id="rId7"/>
    <p:sldId id="2145706487" r:id="rId8"/>
    <p:sldId id="259" r:id="rId9"/>
    <p:sldId id="2145706488" r:id="rId10"/>
    <p:sldId id="2145706496" r:id="rId11"/>
    <p:sldId id="2145706495" r:id="rId12"/>
    <p:sldId id="2145706481" r:id="rId13"/>
    <p:sldId id="2145706482" r:id="rId14"/>
    <p:sldId id="2145706489" r:id="rId15"/>
    <p:sldId id="2145706483" r:id="rId16"/>
    <p:sldId id="2145706484" r:id="rId17"/>
    <p:sldId id="2145706490" r:id="rId18"/>
    <p:sldId id="2145706485" r:id="rId19"/>
    <p:sldId id="2145706474" r:id="rId20"/>
    <p:sldId id="2145706478" r:id="rId21"/>
    <p:sldId id="2145706491" r:id="rId22"/>
    <p:sldId id="2145706492" r:id="rId23"/>
    <p:sldId id="2145706494" r:id="rId24"/>
    <p:sldId id="2145706475" r:id="rId25"/>
    <p:sldId id="2145706468" r:id="rId26"/>
    <p:sldId id="2145706497" r:id="rId27"/>
    <p:sldId id="2145705989" r:id="rId28"/>
    <p:sldId id="2145705992" r:id="rId29"/>
    <p:sldId id="2145706499" r:id="rId30"/>
    <p:sldId id="2145706493" r:id="rId31"/>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gela Devlin" initials="AD" lastIdx="9" clrIdx="0">
    <p:extLst>
      <p:ext uri="{19B8F6BF-5375-455C-9EA6-DF929625EA0E}">
        <p15:presenceInfo xmlns:p15="http://schemas.microsoft.com/office/powerpoint/2012/main" userId="S::adevlin@forsmarshgroup.com::2562221b-4daf-4f60-87c9-72ca25564216" providerId="AD"/>
      </p:ext>
    </p:extLst>
  </p:cmAuthor>
  <p:cmAuthor id="2" name="Khanh Pham" initials="KP" lastIdx="2" clrIdx="1">
    <p:extLst>
      <p:ext uri="{19B8F6BF-5375-455C-9EA6-DF929625EA0E}">
        <p15:presenceInfo xmlns:p15="http://schemas.microsoft.com/office/powerpoint/2012/main" userId="S::kpham@forsmarshgroup.com::69c9eaa5-5565-470b-a034-c14ba6ccd05d" providerId="AD"/>
      </p:ext>
    </p:extLst>
  </p:cmAuthor>
  <p:cmAuthor id="3" name="Allison Capley" initials="AC" lastIdx="1" clrIdx="2">
    <p:extLst>
      <p:ext uri="{19B8F6BF-5375-455C-9EA6-DF929625EA0E}">
        <p15:presenceInfo xmlns:p15="http://schemas.microsoft.com/office/powerpoint/2012/main" userId="S::ACapley@forsmarshgroup.com::505c2c46-6018-448b-98a8-3fffc522ba73" providerId="AD"/>
      </p:ext>
    </p:extLst>
  </p:cmAuthor>
  <p:cmAuthor id="4" name="MacKenzie Regier" initials="MR" lastIdx="2" clrIdx="3">
    <p:extLst>
      <p:ext uri="{19B8F6BF-5375-455C-9EA6-DF929625EA0E}">
        <p15:presenceInfo xmlns:p15="http://schemas.microsoft.com/office/powerpoint/2012/main" userId="S::MRegier@forsmarshgroup.com::336b8fa9-4836-420a-8059-b7e2c1027f3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595B"/>
    <a:srgbClr val="E01782"/>
    <a:srgbClr val="E4E5E8"/>
    <a:srgbClr val="0055B8"/>
    <a:srgbClr val="00426B"/>
    <a:srgbClr val="00D1F0"/>
    <a:srgbClr val="00D2F0"/>
    <a:srgbClr val="3800F0"/>
    <a:srgbClr val="00436E"/>
    <a:srgbClr val="1853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autoAdjust="0"/>
    <p:restoredTop sz="94712" autoAdjust="0"/>
  </p:normalViewPr>
  <p:slideViewPr>
    <p:cSldViewPr snapToGrid="0" snapToObjects="1">
      <p:cViewPr varScale="1">
        <p:scale>
          <a:sx n="104" d="100"/>
          <a:sy n="104" d="100"/>
        </p:scale>
        <p:origin x="756" y="108"/>
      </p:cViewPr>
      <p:guideLst>
        <p:guide orient="horz" pos="2160"/>
        <p:guide pos="3840"/>
      </p:guideLst>
    </p:cSldViewPr>
  </p:slideViewPr>
  <p:outlineViewPr>
    <p:cViewPr>
      <p:scale>
        <a:sx n="33" d="100"/>
        <a:sy n="33" d="100"/>
      </p:scale>
      <p:origin x="0" y="-1124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rgbClr val="3800F0"/>
                </a:solidFill>
                <a:latin typeface="+mn-lt"/>
                <a:ea typeface="+mn-ea"/>
                <a:cs typeface="+mn-cs"/>
              </a:defRPr>
            </a:pPr>
            <a:r>
              <a:rPr lang="en-US" sz="1800" b="1">
                <a:solidFill>
                  <a:srgbClr val="0055B8"/>
                </a:solidFill>
              </a:rPr>
              <a:t>Chart</a:t>
            </a:r>
            <a:r>
              <a:rPr lang="en-US" sz="1800" b="1" baseline="0">
                <a:solidFill>
                  <a:srgbClr val="0055B8"/>
                </a:solidFill>
              </a:rPr>
              <a:t> Title Here</a:t>
            </a:r>
          </a:p>
        </c:rich>
      </c:tx>
      <c:overlay val="0"/>
      <c:spPr>
        <a:noFill/>
        <a:ln>
          <a:noFill/>
        </a:ln>
        <a:effectLst/>
      </c:spPr>
      <c:txPr>
        <a:bodyPr rot="0" spcFirstLastPara="1" vertOverflow="ellipsis" vert="horz" wrap="square" anchor="ctr" anchorCtr="1"/>
        <a:lstStyle/>
        <a:p>
          <a:pPr>
            <a:defRPr sz="1800" b="1" i="0" u="none" strike="noStrike" kern="1200" spc="0" baseline="0">
              <a:solidFill>
                <a:srgbClr val="3800F0"/>
              </a:solidFill>
              <a:latin typeface="+mn-lt"/>
              <a:ea typeface="+mn-ea"/>
              <a:cs typeface="+mn-cs"/>
            </a:defRPr>
          </a:pPr>
          <a:endParaRPr lang="en-US"/>
        </a:p>
      </c:txPr>
    </c:title>
    <c:autoTitleDeleted val="0"/>
    <c:plotArea>
      <c:layout/>
      <c:doughnutChart>
        <c:varyColors val="1"/>
        <c:ser>
          <c:idx val="0"/>
          <c:order val="0"/>
          <c:tx>
            <c:strRef>
              <c:f>Sheet1!$B$1</c:f>
              <c:strCache>
                <c:ptCount val="1"/>
                <c:pt idx="0">
                  <c:v>Media Buy</c:v>
                </c:pt>
              </c:strCache>
            </c:strRef>
          </c:tx>
          <c:dPt>
            <c:idx val="0"/>
            <c:bubble3D val="0"/>
            <c:spPr>
              <a:solidFill>
                <a:srgbClr val="0055B8"/>
              </a:solidFill>
              <a:ln w="19050">
                <a:solidFill>
                  <a:schemeClr val="lt1"/>
                </a:solidFill>
              </a:ln>
              <a:effectLst/>
            </c:spPr>
            <c:extLst>
              <c:ext xmlns:c16="http://schemas.microsoft.com/office/drawing/2014/chart" uri="{C3380CC4-5D6E-409C-BE32-E72D297353CC}">
                <c16:uniqueId val="{00000002-6A44-5946-9D03-D6A552A1ABFE}"/>
              </c:ext>
            </c:extLst>
          </c:dPt>
          <c:dPt>
            <c:idx val="1"/>
            <c:bubble3D val="0"/>
            <c:spPr>
              <a:solidFill>
                <a:srgbClr val="E01782"/>
              </a:solidFill>
              <a:ln w="19050">
                <a:solidFill>
                  <a:schemeClr val="lt1"/>
                </a:solidFill>
              </a:ln>
              <a:effectLst/>
            </c:spPr>
            <c:extLst>
              <c:ext xmlns:c16="http://schemas.microsoft.com/office/drawing/2014/chart" uri="{C3380CC4-5D6E-409C-BE32-E72D297353CC}">
                <c16:uniqueId val="{00000003-6A44-5946-9D03-D6A552A1ABFE}"/>
              </c:ext>
            </c:extLst>
          </c:dPt>
          <c:dPt>
            <c:idx val="2"/>
            <c:bubble3D val="0"/>
            <c:spPr>
              <a:solidFill>
                <a:srgbClr val="00D2F0"/>
              </a:solidFill>
              <a:ln w="19050">
                <a:solidFill>
                  <a:schemeClr val="lt1"/>
                </a:solidFill>
              </a:ln>
              <a:effectLst/>
            </c:spPr>
            <c:extLst>
              <c:ext xmlns:c16="http://schemas.microsoft.com/office/drawing/2014/chart" uri="{C3380CC4-5D6E-409C-BE32-E72D297353CC}">
                <c16:uniqueId val="{00000004-6A44-5946-9D03-D6A552A1ABFE}"/>
              </c:ext>
            </c:extLst>
          </c:dPt>
          <c:dPt>
            <c:idx val="3"/>
            <c:bubble3D val="0"/>
            <c:spPr>
              <a:solidFill>
                <a:srgbClr val="00426B"/>
              </a:solidFill>
              <a:ln w="19050">
                <a:solidFill>
                  <a:schemeClr val="lt1"/>
                </a:solidFill>
              </a:ln>
              <a:effectLst/>
            </c:spPr>
            <c:extLst>
              <c:ext xmlns:c16="http://schemas.microsoft.com/office/drawing/2014/chart" uri="{C3380CC4-5D6E-409C-BE32-E72D297353CC}">
                <c16:uniqueId val="{00000005-6A44-5946-9D03-D6A552A1ABFE}"/>
              </c:ext>
            </c:extLst>
          </c:dPt>
          <c:dLbls>
            <c:dLbl>
              <c:idx val="2"/>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00426B"/>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4-6A44-5946-9D03-D6A552A1ABFE}"/>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Facebook</c:v>
                </c:pt>
                <c:pt idx="1">
                  <c:v>Instagram</c:v>
                </c:pt>
                <c:pt idx="2">
                  <c:v>YouTube</c:v>
                </c:pt>
                <c:pt idx="3">
                  <c:v>Twitter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6A44-5946-9D03-D6A552A1ABFE}"/>
            </c:ext>
          </c:extLst>
        </c:ser>
        <c:dLbls>
          <c:showLegendKey val="0"/>
          <c:showVal val="1"/>
          <c:showCatName val="0"/>
          <c:showSerName val="0"/>
          <c:showPercent val="0"/>
          <c:showBubbleSize val="0"/>
          <c:showLeaderLines val="1"/>
        </c:dLbls>
        <c:firstSliceAng val="0"/>
        <c:holeSize val="45"/>
      </c:doughnutChart>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accent2">
                    <a:lumMod val="10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accent2">
                    <a:lumMod val="10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197" b="0" i="0" u="none" strike="noStrike" kern="1200" baseline="0">
                <a:solidFill>
                  <a:schemeClr val="accent2">
                    <a:lumMod val="10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197" b="0" i="0" u="none" strike="noStrike" kern="1200" baseline="0">
                <a:solidFill>
                  <a:schemeClr val="accent2">
                    <a:lumMod val="10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49279F-25FC-8D44-8A2B-073A61E22B13}" type="datetimeFigureOut">
              <a:rPr lang="en-US" smtClean="0"/>
              <a:t>4/8/2022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F0F4E4-97E3-D549-BF90-319476EBB3BC}" type="slidenum">
              <a:rPr lang="en-US" smtClean="0"/>
              <a:t>‹#›</a:t>
            </a:fld>
            <a:endParaRPr lang="en-US"/>
          </a:p>
        </p:txBody>
      </p:sp>
    </p:spTree>
    <p:extLst>
      <p:ext uri="{BB962C8B-B14F-4D97-AF65-F5344CB8AC3E}">
        <p14:creationId xmlns:p14="http://schemas.microsoft.com/office/powerpoint/2010/main" val="1907793881"/>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endParaRPr lang="en-US"/>
          </a:p>
        </p:txBody>
      </p:sp>
      <p:sp>
        <p:nvSpPr>
          <p:cNvPr id="4" name="Slide Number Placeholder 3"/>
          <p:cNvSpPr>
            <a:spLocks noGrp="1"/>
          </p:cNvSpPr>
          <p:nvPr>
            <p:ph type="sldNum" sz="quarter" idx="5"/>
          </p:nvPr>
        </p:nvSpPr>
        <p:spPr/>
        <p:txBody>
          <a:bodyPr/>
          <a:lstStyle/>
          <a:p>
            <a:fld id="{9EF0F4E4-97E3-D549-BF90-319476EBB3BC}" type="slidenum">
              <a:rPr lang="en-US" smtClean="0"/>
              <a:t>20</a:t>
            </a:fld>
            <a:endParaRPr lang="en-US"/>
          </a:p>
        </p:txBody>
      </p:sp>
    </p:spTree>
    <p:extLst>
      <p:ext uri="{BB962C8B-B14F-4D97-AF65-F5344CB8AC3E}">
        <p14:creationId xmlns:p14="http://schemas.microsoft.com/office/powerpoint/2010/main" val="2372838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b550b5efc9_0_1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a:p>
        </p:txBody>
      </p:sp>
      <p:sp>
        <p:nvSpPr>
          <p:cNvPr id="227" name="Google Shape;227;gb550b5efc9_0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58003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b550b5efc9_0_1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gb550b5efc9_0_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36945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b550b5efc9_0_1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gb550b5efc9_0_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56320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b550b5efc9_0_1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gb550b5efc9_0_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655869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image" Target="../media/image13.emf"/><Relationship Id="rId1" Type="http://schemas.openxmlformats.org/officeDocument/2006/relationships/slideMaster" Target="../slideMasters/slideMaster1.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C80C2EA-6F79-1C48-8CF5-5C5FCD6A43AA}"/>
              </a:ext>
            </a:extLst>
          </p:cNvPr>
          <p:cNvSpPr txBox="1"/>
          <p:nvPr userDrawn="1"/>
        </p:nvSpPr>
        <p:spPr>
          <a:xfrm>
            <a:off x="509452" y="319458"/>
            <a:ext cx="8804366" cy="292388"/>
          </a:xfrm>
          <a:prstGeom prst="rect">
            <a:avLst/>
          </a:prstGeom>
          <a:noFill/>
        </p:spPr>
        <p:txBody>
          <a:bodyPr wrap="square" lIns="0" rtlCol="0">
            <a:spAutoFit/>
          </a:bodyPr>
          <a:lstStyle/>
          <a:p>
            <a:r>
              <a:rPr lang="en-US" sz="1300" i="0">
                <a:solidFill>
                  <a:srgbClr val="00436E"/>
                </a:solidFill>
              </a:rPr>
              <a:t>A campaign to increase vaccine confidence while reinforcing basic prevention measures</a:t>
            </a:r>
          </a:p>
        </p:txBody>
      </p:sp>
      <p:sp>
        <p:nvSpPr>
          <p:cNvPr id="11" name="Headline">
            <a:extLst>
              <a:ext uri="{FF2B5EF4-FFF2-40B4-BE49-F238E27FC236}">
                <a16:creationId xmlns:a16="http://schemas.microsoft.com/office/drawing/2014/main" id="{E5C25F3D-B86B-5149-8373-A724FF9FC19C}"/>
              </a:ext>
            </a:extLst>
          </p:cNvPr>
          <p:cNvSpPr>
            <a:spLocks noGrp="1"/>
          </p:cNvSpPr>
          <p:nvPr>
            <p:ph type="ctrTitle" hasCustomPrompt="1"/>
          </p:nvPr>
        </p:nvSpPr>
        <p:spPr>
          <a:xfrm>
            <a:off x="718326" y="1896902"/>
            <a:ext cx="9072155" cy="668274"/>
          </a:xfrm>
          <a:prstGeom prst="rect">
            <a:avLst/>
          </a:prstGeom>
        </p:spPr>
        <p:txBody>
          <a:bodyPr lIns="0" anchor="t">
            <a:noAutofit/>
          </a:bodyPr>
          <a:lstStyle>
            <a:lvl1pPr algn="l">
              <a:defRPr sz="5000" baseline="0">
                <a:solidFill>
                  <a:srgbClr val="0055B8"/>
                </a:solidFill>
              </a:defRPr>
            </a:lvl1pPr>
          </a:lstStyle>
          <a:p>
            <a:r>
              <a:rPr lang="en-US"/>
              <a:t>Presentation Title Option 1</a:t>
            </a:r>
          </a:p>
        </p:txBody>
      </p:sp>
      <p:sp>
        <p:nvSpPr>
          <p:cNvPr id="12" name="Subhead">
            <a:extLst>
              <a:ext uri="{FF2B5EF4-FFF2-40B4-BE49-F238E27FC236}">
                <a16:creationId xmlns:a16="http://schemas.microsoft.com/office/drawing/2014/main" id="{AFDEB78C-33C1-4E46-B953-0EA2A2FBB6A8}"/>
              </a:ext>
            </a:extLst>
          </p:cNvPr>
          <p:cNvSpPr>
            <a:spLocks noGrp="1"/>
          </p:cNvSpPr>
          <p:nvPr>
            <p:ph type="body" sz="quarter" idx="10" hasCustomPrompt="1"/>
          </p:nvPr>
        </p:nvSpPr>
        <p:spPr>
          <a:xfrm>
            <a:off x="718327" y="2716189"/>
            <a:ext cx="9091613" cy="540294"/>
          </a:xfrm>
          <a:prstGeom prst="rect">
            <a:avLst/>
          </a:prstGeom>
        </p:spPr>
        <p:txBody>
          <a:bodyPr wrap="none" lIns="0" tIns="0" anchor="t" anchorCtr="0">
            <a:noAutofit/>
          </a:bodyPr>
          <a:lstStyle>
            <a:lvl1pPr>
              <a:lnSpc>
                <a:spcPct val="100000"/>
              </a:lnSpc>
              <a:spcBef>
                <a:spcPts val="0"/>
              </a:spcBef>
              <a:defRPr sz="2800" b="0" i="0">
                <a:solidFill>
                  <a:srgbClr val="0055B8"/>
                </a:solidFill>
                <a:latin typeface="Arial" panose="020B0604020202020204" pitchFamily="34" charset="0"/>
                <a:cs typeface="Arial" panose="020B0604020202020204" pitchFamily="34" charset="0"/>
              </a:defRPr>
            </a:lvl1pPr>
          </a:lstStyle>
          <a:p>
            <a:pPr lvl="0"/>
            <a:r>
              <a:rPr lang="en-US"/>
              <a:t>Presentation Subtitle Here</a:t>
            </a:r>
          </a:p>
        </p:txBody>
      </p:sp>
      <p:sp>
        <p:nvSpPr>
          <p:cNvPr id="13" name="Picture Placeholder 4">
            <a:extLst>
              <a:ext uri="{FF2B5EF4-FFF2-40B4-BE49-F238E27FC236}">
                <a16:creationId xmlns:a16="http://schemas.microsoft.com/office/drawing/2014/main" id="{244BCE51-B938-984B-86BB-3C2B70909DA1}"/>
              </a:ext>
            </a:extLst>
          </p:cNvPr>
          <p:cNvSpPr>
            <a:spLocks noGrp="1"/>
          </p:cNvSpPr>
          <p:nvPr>
            <p:ph type="pic" sz="quarter" idx="14" hasCustomPrompt="1"/>
          </p:nvPr>
        </p:nvSpPr>
        <p:spPr>
          <a:xfrm>
            <a:off x="10347520" y="438545"/>
            <a:ext cx="1306513" cy="979708"/>
          </a:xfrm>
          <a:prstGeom prst="rect">
            <a:avLst/>
          </a:prstGeom>
        </p:spPr>
        <p:txBody>
          <a:bodyPr anchor="ctr" anchorCtr="0"/>
          <a:lstStyle>
            <a:lvl1pPr algn="ctr">
              <a:lnSpc>
                <a:spcPct val="100000"/>
              </a:lnSpc>
              <a:defRPr sz="1200">
                <a:solidFill>
                  <a:schemeClr val="tx1"/>
                </a:solidFill>
              </a:defRPr>
            </a:lvl1pPr>
          </a:lstStyle>
          <a:p>
            <a:r>
              <a:rPr lang="en-US"/>
              <a:t>Add your organization’s logo here</a:t>
            </a:r>
          </a:p>
        </p:txBody>
      </p:sp>
    </p:spTree>
    <p:extLst>
      <p:ext uri="{BB962C8B-B14F-4D97-AF65-F5344CB8AC3E}">
        <p14:creationId xmlns:p14="http://schemas.microsoft.com/office/powerpoint/2010/main" val="380273431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Vertical Image Left Display">
    <p:bg>
      <p:bgPr>
        <a:solidFill>
          <a:schemeClr val="bg1"/>
        </a:solidFill>
        <a:effectLst/>
      </p:bgPr>
    </p:bg>
    <p:spTree>
      <p:nvGrpSpPr>
        <p:cNvPr id="1" name=""/>
        <p:cNvGrpSpPr/>
        <p:nvPr/>
      </p:nvGrpSpPr>
      <p:grpSpPr>
        <a:xfrm>
          <a:off x="0" y="0"/>
          <a:ext cx="0" cy="0"/>
          <a:chOff x="0" y="0"/>
          <a:chExt cx="0" cy="0"/>
        </a:xfrm>
      </p:grpSpPr>
      <p:sp>
        <p:nvSpPr>
          <p:cNvPr id="15" name="Text Placeholder 8"/>
          <p:cNvSpPr>
            <a:spLocks noGrp="1"/>
          </p:cNvSpPr>
          <p:nvPr>
            <p:ph type="body" sz="quarter" idx="14" hasCustomPrompt="1"/>
          </p:nvPr>
        </p:nvSpPr>
        <p:spPr>
          <a:xfrm>
            <a:off x="578160" y="1936981"/>
            <a:ext cx="3266728" cy="1669820"/>
          </a:xfrm>
          <a:prstGeom prst="rect">
            <a:avLst/>
          </a:prstGeom>
        </p:spPr>
        <p:txBody>
          <a:bodyPr lIns="0" tIns="0" rIns="0" bIns="0">
            <a:noAutofit/>
          </a:bodyPr>
          <a:lstStyle>
            <a:lvl1pPr marL="0" indent="0">
              <a:lnSpc>
                <a:spcPct val="107000"/>
              </a:lnSpc>
              <a:spcBef>
                <a:spcPts val="0"/>
              </a:spcBef>
              <a:spcAft>
                <a:spcPts val="1000"/>
              </a:spcAft>
              <a:buClr>
                <a:srgbClr val="E01782"/>
              </a:buClr>
              <a:buFont typeface="Arial" panose="020B0604020202020204" pitchFamily="34" charset="0"/>
              <a:buNone/>
              <a:defRPr sz="1800">
                <a:solidFill>
                  <a:schemeClr val="accent2">
                    <a:lumMod val="10000"/>
                  </a:schemeClr>
                </a:solidFill>
              </a:defRPr>
            </a:lvl1pPr>
            <a:lvl2pPr>
              <a:lnSpc>
                <a:spcPct val="150000"/>
              </a:lnSpc>
              <a:defRPr sz="1600"/>
            </a:lvl2pPr>
            <a:lvl3pPr>
              <a:lnSpc>
                <a:spcPct val="150000"/>
              </a:lnSpc>
              <a:defRPr sz="1600"/>
            </a:lvl3pPr>
            <a:lvl4pPr>
              <a:lnSpc>
                <a:spcPct val="150000"/>
              </a:lnSpc>
              <a:defRPr sz="1600"/>
            </a:lvl4pPr>
            <a:lvl5pPr>
              <a:lnSpc>
                <a:spcPct val="150000"/>
              </a:lnSpc>
              <a:defRPr sz="1600"/>
            </a:lvl5pPr>
          </a:lstStyle>
          <a:p>
            <a:pPr lvl="0"/>
            <a:r>
              <a:rPr lang="en-US"/>
              <a:t>Click to add text</a:t>
            </a:r>
          </a:p>
        </p:txBody>
      </p:sp>
      <p:sp>
        <p:nvSpPr>
          <p:cNvPr id="11" name="Rectangle 10">
            <a:extLst>
              <a:ext uri="{FF2B5EF4-FFF2-40B4-BE49-F238E27FC236}">
                <a16:creationId xmlns:a16="http://schemas.microsoft.com/office/drawing/2014/main" id="{E53A13F0-0DBB-E348-843D-32C7DC40C2F0}"/>
              </a:ext>
            </a:extLst>
          </p:cNvPr>
          <p:cNvSpPr/>
          <p:nvPr userDrawn="1"/>
        </p:nvSpPr>
        <p:spPr>
          <a:xfrm>
            <a:off x="0" y="642568"/>
            <a:ext cx="363578" cy="363578"/>
          </a:xfrm>
          <a:prstGeom prst="rect">
            <a:avLst/>
          </a:prstGeom>
          <a:solidFill>
            <a:srgbClr val="00D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8">
            <a:extLst>
              <a:ext uri="{FF2B5EF4-FFF2-40B4-BE49-F238E27FC236}">
                <a16:creationId xmlns:a16="http://schemas.microsoft.com/office/drawing/2014/main" id="{9D79CD81-2D8C-EF43-A199-97B00A6E8ED9}"/>
              </a:ext>
            </a:extLst>
          </p:cNvPr>
          <p:cNvSpPr>
            <a:spLocks noGrp="1"/>
          </p:cNvSpPr>
          <p:nvPr>
            <p:ph type="body" sz="quarter" idx="15" hasCustomPrompt="1"/>
          </p:nvPr>
        </p:nvSpPr>
        <p:spPr>
          <a:xfrm>
            <a:off x="578160" y="3854939"/>
            <a:ext cx="3266728" cy="1961919"/>
          </a:xfrm>
          <a:prstGeom prst="rect">
            <a:avLst/>
          </a:prstGeom>
        </p:spPr>
        <p:txBody>
          <a:bodyPr lIns="0" tIns="0" rIns="0" bIns="0">
            <a:noAutofit/>
          </a:bodyPr>
          <a:lstStyle>
            <a:lvl1pPr marL="342900" indent="-342900">
              <a:lnSpc>
                <a:spcPct val="107000"/>
              </a:lnSpc>
              <a:spcBef>
                <a:spcPts val="1000"/>
              </a:spcBef>
              <a:spcAft>
                <a:spcPts val="400"/>
              </a:spcAft>
              <a:buClr>
                <a:srgbClr val="E01782"/>
              </a:buClr>
              <a:buFont typeface="Arial" panose="020B0604020202020204" pitchFamily="34" charset="0"/>
              <a:buChar char="•"/>
              <a:defRPr sz="1800">
                <a:solidFill>
                  <a:schemeClr val="accent2">
                    <a:lumMod val="10000"/>
                  </a:schemeClr>
                </a:solidFill>
              </a:defRPr>
            </a:lvl1pPr>
            <a:lvl2pPr marL="615950" marR="0" indent="-285750" algn="l" defTabSz="914377" rtl="0" eaLnBrk="1" fontAlgn="auto" latinLnBrk="0" hangingPunct="1">
              <a:lnSpc>
                <a:spcPct val="107000"/>
              </a:lnSpc>
              <a:spcBef>
                <a:spcPts val="0"/>
              </a:spcBef>
              <a:spcAft>
                <a:spcPts val="400"/>
              </a:spcAft>
              <a:buClrTx/>
              <a:buSzPct val="95000"/>
              <a:buFont typeface="Courier New" panose="02070309020205020404" pitchFamily="49" charset="0"/>
              <a:buChar char="o"/>
              <a:tabLst/>
              <a:defRPr lang="en-US" sz="1600" kern="1200" baseline="0" dirty="0" smtClean="0">
                <a:solidFill>
                  <a:srgbClr val="00436E"/>
                </a:solidFill>
                <a:latin typeface="+mn-lt"/>
                <a:ea typeface="+mn-ea"/>
                <a:cs typeface="+mn-cs"/>
              </a:defRPr>
            </a:lvl2pPr>
            <a:lvl3pPr>
              <a:lnSpc>
                <a:spcPct val="150000"/>
              </a:lnSpc>
              <a:defRPr sz="1600"/>
            </a:lvl3pPr>
            <a:lvl4pPr>
              <a:lnSpc>
                <a:spcPct val="150000"/>
              </a:lnSpc>
              <a:defRPr sz="1600"/>
            </a:lvl4pPr>
            <a:lvl5pPr>
              <a:lnSpc>
                <a:spcPct val="150000"/>
              </a:lnSpc>
              <a:defRPr sz="1600"/>
            </a:lvl5pPr>
          </a:lstStyle>
          <a:p>
            <a:pPr lvl="0"/>
            <a:r>
              <a:rPr lang="en-US"/>
              <a:t>Bullet point 1</a:t>
            </a:r>
          </a:p>
          <a:p>
            <a:pPr lvl="1"/>
            <a:r>
              <a:rPr lang="en-US"/>
              <a:t>Secondary bullet point 1</a:t>
            </a:r>
          </a:p>
          <a:p>
            <a:pPr marL="622300" marR="0" lvl="1" indent="-292100" algn="l" defTabSz="914377"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lang="en-US"/>
              <a:t>Secondary bullet point 2</a:t>
            </a:r>
          </a:p>
          <a:p>
            <a:pPr lvl="0"/>
            <a:r>
              <a:rPr lang="en-US"/>
              <a:t>Bullet point 2</a:t>
            </a:r>
          </a:p>
        </p:txBody>
      </p:sp>
      <p:cxnSp>
        <p:nvCxnSpPr>
          <p:cNvPr id="27" name="Straight Connector 26">
            <a:extLst>
              <a:ext uri="{FF2B5EF4-FFF2-40B4-BE49-F238E27FC236}">
                <a16:creationId xmlns:a16="http://schemas.microsoft.com/office/drawing/2014/main" id="{0B51E26F-6F4F-CD4C-BCAC-A34CEF24AAA0}"/>
              </a:ext>
            </a:extLst>
          </p:cNvPr>
          <p:cNvCxnSpPr>
            <a:cxnSpLocks/>
          </p:cNvCxnSpPr>
          <p:nvPr userDrawn="1"/>
        </p:nvCxnSpPr>
        <p:spPr>
          <a:xfrm>
            <a:off x="4060634" y="1915000"/>
            <a:ext cx="0" cy="3879877"/>
          </a:xfrm>
          <a:prstGeom prst="line">
            <a:avLst/>
          </a:prstGeom>
          <a:ln w="9525">
            <a:solidFill>
              <a:srgbClr val="E01782"/>
            </a:solidFill>
          </a:ln>
        </p:spPr>
        <p:style>
          <a:lnRef idx="1">
            <a:schemeClr val="accent1"/>
          </a:lnRef>
          <a:fillRef idx="0">
            <a:schemeClr val="accent1"/>
          </a:fillRef>
          <a:effectRef idx="0">
            <a:schemeClr val="accent1"/>
          </a:effectRef>
          <a:fontRef idx="minor">
            <a:schemeClr val="tx1"/>
          </a:fontRef>
        </p:style>
      </p:cxnSp>
      <p:sp>
        <p:nvSpPr>
          <p:cNvPr id="30" name="Text Placeholder 8">
            <a:extLst>
              <a:ext uri="{FF2B5EF4-FFF2-40B4-BE49-F238E27FC236}">
                <a16:creationId xmlns:a16="http://schemas.microsoft.com/office/drawing/2014/main" id="{F3FFF4D9-289A-9740-980E-B36EB8911E26}"/>
              </a:ext>
            </a:extLst>
          </p:cNvPr>
          <p:cNvSpPr>
            <a:spLocks noGrp="1"/>
          </p:cNvSpPr>
          <p:nvPr>
            <p:ph type="body" sz="quarter" idx="16" hasCustomPrompt="1"/>
          </p:nvPr>
        </p:nvSpPr>
        <p:spPr>
          <a:xfrm>
            <a:off x="4290843" y="1941279"/>
            <a:ext cx="3610307" cy="3853598"/>
          </a:xfrm>
          <a:prstGeom prst="rect">
            <a:avLst/>
          </a:prstGeom>
        </p:spPr>
        <p:txBody>
          <a:bodyPr lIns="0" tIns="0" rIns="0" bIns="0">
            <a:noAutofit/>
          </a:bodyPr>
          <a:lstStyle>
            <a:lvl1pPr marL="0" indent="0">
              <a:lnSpc>
                <a:spcPct val="107000"/>
              </a:lnSpc>
              <a:spcBef>
                <a:spcPts val="0"/>
              </a:spcBef>
              <a:spcAft>
                <a:spcPts val="1000"/>
              </a:spcAft>
              <a:buClr>
                <a:srgbClr val="E01782"/>
              </a:buClr>
              <a:buFont typeface="Arial" panose="020B0604020202020204" pitchFamily="34" charset="0"/>
              <a:buNone/>
              <a:defRPr sz="1800">
                <a:solidFill>
                  <a:schemeClr val="accent2">
                    <a:lumMod val="10000"/>
                  </a:schemeClr>
                </a:solidFill>
              </a:defRPr>
            </a:lvl1pPr>
            <a:lvl2pPr>
              <a:lnSpc>
                <a:spcPct val="150000"/>
              </a:lnSpc>
              <a:defRPr sz="1600"/>
            </a:lvl2pPr>
            <a:lvl3pPr>
              <a:lnSpc>
                <a:spcPct val="150000"/>
              </a:lnSpc>
              <a:defRPr sz="1600"/>
            </a:lvl3pPr>
            <a:lvl4pPr>
              <a:lnSpc>
                <a:spcPct val="150000"/>
              </a:lnSpc>
              <a:defRPr sz="1600"/>
            </a:lvl4pPr>
            <a:lvl5pPr>
              <a:lnSpc>
                <a:spcPct val="150000"/>
              </a:lnSpc>
              <a:defRPr sz="1600"/>
            </a:lvl5pPr>
          </a:lstStyle>
          <a:p>
            <a:pPr lvl="0"/>
            <a:r>
              <a:rPr lang="en-US"/>
              <a:t>Click to add text</a:t>
            </a:r>
          </a:p>
        </p:txBody>
      </p:sp>
      <p:cxnSp>
        <p:nvCxnSpPr>
          <p:cNvPr id="32" name="Straight Connector 31">
            <a:extLst>
              <a:ext uri="{FF2B5EF4-FFF2-40B4-BE49-F238E27FC236}">
                <a16:creationId xmlns:a16="http://schemas.microsoft.com/office/drawing/2014/main" id="{C6F825A2-186E-1C4E-A51A-F9E324296622}"/>
              </a:ext>
            </a:extLst>
          </p:cNvPr>
          <p:cNvCxnSpPr>
            <a:cxnSpLocks/>
          </p:cNvCxnSpPr>
          <p:nvPr userDrawn="1"/>
        </p:nvCxnSpPr>
        <p:spPr>
          <a:xfrm>
            <a:off x="8119322" y="1915000"/>
            <a:ext cx="0" cy="3879877"/>
          </a:xfrm>
          <a:prstGeom prst="line">
            <a:avLst/>
          </a:prstGeom>
          <a:ln w="9525">
            <a:solidFill>
              <a:srgbClr val="E01782"/>
            </a:solidFill>
          </a:ln>
        </p:spPr>
        <p:style>
          <a:lnRef idx="1">
            <a:schemeClr val="accent1"/>
          </a:lnRef>
          <a:fillRef idx="0">
            <a:schemeClr val="accent1"/>
          </a:fillRef>
          <a:effectRef idx="0">
            <a:schemeClr val="accent1"/>
          </a:effectRef>
          <a:fontRef idx="minor">
            <a:schemeClr val="tx1"/>
          </a:fontRef>
        </p:style>
      </p:cxnSp>
      <p:sp>
        <p:nvSpPr>
          <p:cNvPr id="34" name="Text Placeholder 8">
            <a:extLst>
              <a:ext uri="{FF2B5EF4-FFF2-40B4-BE49-F238E27FC236}">
                <a16:creationId xmlns:a16="http://schemas.microsoft.com/office/drawing/2014/main" id="{507476E5-AD84-5146-9E59-FBBD7CE47A69}"/>
              </a:ext>
            </a:extLst>
          </p:cNvPr>
          <p:cNvSpPr>
            <a:spLocks noGrp="1"/>
          </p:cNvSpPr>
          <p:nvPr>
            <p:ph type="body" sz="quarter" idx="17" hasCustomPrompt="1"/>
          </p:nvPr>
        </p:nvSpPr>
        <p:spPr>
          <a:xfrm>
            <a:off x="8337495" y="1936981"/>
            <a:ext cx="3266728" cy="3879877"/>
          </a:xfrm>
          <a:prstGeom prst="rect">
            <a:avLst/>
          </a:prstGeom>
        </p:spPr>
        <p:txBody>
          <a:bodyPr lIns="0" tIns="0" rIns="0" bIns="0">
            <a:noAutofit/>
          </a:bodyPr>
          <a:lstStyle>
            <a:lvl1pPr marL="342900" indent="-342900">
              <a:lnSpc>
                <a:spcPct val="107000"/>
              </a:lnSpc>
              <a:spcBef>
                <a:spcPts val="1000"/>
              </a:spcBef>
              <a:spcAft>
                <a:spcPts val="400"/>
              </a:spcAft>
              <a:buClr>
                <a:srgbClr val="E01782"/>
              </a:buClr>
              <a:buFont typeface="Arial" panose="020B0604020202020204" pitchFamily="34" charset="0"/>
              <a:buChar char="•"/>
              <a:defRPr sz="1800">
                <a:solidFill>
                  <a:schemeClr val="accent2">
                    <a:lumMod val="10000"/>
                  </a:schemeClr>
                </a:solidFill>
              </a:defRPr>
            </a:lvl1pPr>
            <a:lvl2pPr marL="615950" marR="0" indent="-285750" algn="l" defTabSz="914377" rtl="0" eaLnBrk="1" fontAlgn="auto" latinLnBrk="0" hangingPunct="1">
              <a:lnSpc>
                <a:spcPct val="107000"/>
              </a:lnSpc>
              <a:spcBef>
                <a:spcPts val="0"/>
              </a:spcBef>
              <a:spcAft>
                <a:spcPts val="400"/>
              </a:spcAft>
              <a:buClrTx/>
              <a:buSzPct val="95000"/>
              <a:buFont typeface="Courier New" panose="02070309020205020404" pitchFamily="49" charset="0"/>
              <a:buChar char="o"/>
              <a:tabLst/>
              <a:defRPr lang="en-US" sz="1600" kern="1200" baseline="0" dirty="0" smtClean="0">
                <a:solidFill>
                  <a:srgbClr val="00436E"/>
                </a:solidFill>
                <a:latin typeface="+mn-lt"/>
                <a:ea typeface="+mn-ea"/>
                <a:cs typeface="+mn-cs"/>
              </a:defRPr>
            </a:lvl2pPr>
            <a:lvl3pPr>
              <a:lnSpc>
                <a:spcPct val="150000"/>
              </a:lnSpc>
              <a:defRPr sz="1600"/>
            </a:lvl3pPr>
            <a:lvl4pPr>
              <a:lnSpc>
                <a:spcPct val="150000"/>
              </a:lnSpc>
              <a:defRPr sz="1600"/>
            </a:lvl4pPr>
            <a:lvl5pPr>
              <a:lnSpc>
                <a:spcPct val="150000"/>
              </a:lnSpc>
              <a:defRPr sz="1600"/>
            </a:lvl5pPr>
          </a:lstStyle>
          <a:p>
            <a:pPr lvl="0"/>
            <a:r>
              <a:rPr lang="en-US"/>
              <a:t>Bullet point 1</a:t>
            </a:r>
          </a:p>
          <a:p>
            <a:pPr lvl="0"/>
            <a:r>
              <a:rPr lang="en-US"/>
              <a:t>Bullet point 2</a:t>
            </a:r>
          </a:p>
        </p:txBody>
      </p:sp>
      <p:sp>
        <p:nvSpPr>
          <p:cNvPr id="16" name="Title 1">
            <a:extLst>
              <a:ext uri="{FF2B5EF4-FFF2-40B4-BE49-F238E27FC236}">
                <a16:creationId xmlns:a16="http://schemas.microsoft.com/office/drawing/2014/main" id="{8BA40EB1-B8D0-5A4D-9D61-B5860B6BDFA9}"/>
              </a:ext>
            </a:extLst>
          </p:cNvPr>
          <p:cNvSpPr>
            <a:spLocks noGrp="1"/>
          </p:cNvSpPr>
          <p:nvPr>
            <p:ph type="title" hasCustomPrompt="1"/>
          </p:nvPr>
        </p:nvSpPr>
        <p:spPr>
          <a:xfrm>
            <a:off x="578158" y="574554"/>
            <a:ext cx="11035675" cy="559689"/>
          </a:xfrm>
          <a:prstGeom prst="rect">
            <a:avLst/>
          </a:prstGeom>
        </p:spPr>
        <p:txBody>
          <a:bodyPr lIns="0" tIns="0" rIns="0" bIns="0" anchor="t">
            <a:noAutofit/>
          </a:bodyPr>
          <a:lstStyle>
            <a:lvl1pPr>
              <a:defRPr sz="4000">
                <a:solidFill>
                  <a:srgbClr val="0055B8"/>
                </a:solidFill>
              </a:defRPr>
            </a:lvl1pPr>
          </a:lstStyle>
          <a:p>
            <a:r>
              <a:rPr lang="en-US"/>
              <a:t>Heading</a:t>
            </a:r>
          </a:p>
        </p:txBody>
      </p:sp>
      <p:pic>
        <p:nvPicPr>
          <p:cNvPr id="20" name="Picture 19">
            <a:extLst>
              <a:ext uri="{FF2B5EF4-FFF2-40B4-BE49-F238E27FC236}">
                <a16:creationId xmlns:a16="http://schemas.microsoft.com/office/drawing/2014/main" id="{7573BBF1-2DD5-A749-B4B5-FE574E7C25B0}"/>
              </a:ext>
            </a:extLst>
          </p:cNvPr>
          <p:cNvPicPr>
            <a:picLocks noChangeAspect="1"/>
          </p:cNvPicPr>
          <p:nvPr userDrawn="1"/>
        </p:nvPicPr>
        <p:blipFill>
          <a:blip r:embed="rId2"/>
          <a:srcRect/>
          <a:stretch/>
        </p:blipFill>
        <p:spPr>
          <a:xfrm>
            <a:off x="0" y="6647947"/>
            <a:ext cx="12192000" cy="215900"/>
          </a:xfrm>
          <a:prstGeom prst="rect">
            <a:avLst/>
          </a:prstGeom>
        </p:spPr>
      </p:pic>
      <p:sp>
        <p:nvSpPr>
          <p:cNvPr id="21" name="Slide Number Placeholder 5">
            <a:extLst>
              <a:ext uri="{FF2B5EF4-FFF2-40B4-BE49-F238E27FC236}">
                <a16:creationId xmlns:a16="http://schemas.microsoft.com/office/drawing/2014/main" id="{ED332487-2056-3E4E-AC3D-AE77C893CCC1}"/>
              </a:ext>
            </a:extLst>
          </p:cNvPr>
          <p:cNvSpPr>
            <a:spLocks noGrp="1"/>
          </p:cNvSpPr>
          <p:nvPr>
            <p:ph type="sldNum" sz="quarter" idx="12"/>
          </p:nvPr>
        </p:nvSpPr>
        <p:spPr>
          <a:xfrm>
            <a:off x="11380638" y="6327497"/>
            <a:ext cx="494937" cy="169277"/>
          </a:xfrm>
          <a:prstGeom prst="rect">
            <a:avLst/>
          </a:prstGeom>
          <a:noFill/>
        </p:spPr>
        <p:txBody>
          <a:bodyPr lIns="0" tIns="0" rIns="0" bIns="0" anchor="t" anchorCtr="0"/>
          <a:lstStyle>
            <a:lvl1pPr algn="r">
              <a:defRPr sz="1200" b="1">
                <a:solidFill>
                  <a:srgbClr val="0055B8"/>
                </a:solidFill>
              </a:defRPr>
            </a:lvl1pPr>
          </a:lstStyle>
          <a:p>
            <a:fld id="{20DDC20A-B509-C148-A531-92982EDB8428}" type="slidenum">
              <a:rPr lang="en-US" smtClean="0"/>
              <a:pPr/>
              <a:t>‹#›</a:t>
            </a:fld>
            <a:endParaRPr lang="en-US"/>
          </a:p>
        </p:txBody>
      </p:sp>
      <p:sp>
        <p:nvSpPr>
          <p:cNvPr id="18" name="Text Placeholder 8">
            <a:extLst>
              <a:ext uri="{FF2B5EF4-FFF2-40B4-BE49-F238E27FC236}">
                <a16:creationId xmlns:a16="http://schemas.microsoft.com/office/drawing/2014/main" id="{249D1B5F-4695-4A41-B2BD-B3B734A41F88}"/>
              </a:ext>
            </a:extLst>
          </p:cNvPr>
          <p:cNvSpPr>
            <a:spLocks noGrp="1"/>
          </p:cNvSpPr>
          <p:nvPr>
            <p:ph type="body" sz="quarter" idx="19" hasCustomPrompt="1"/>
          </p:nvPr>
        </p:nvSpPr>
        <p:spPr>
          <a:xfrm>
            <a:off x="578159" y="1500303"/>
            <a:ext cx="11035671" cy="285505"/>
          </a:xfrm>
          <a:prstGeom prst="rect">
            <a:avLst/>
          </a:prstGeom>
        </p:spPr>
        <p:txBody>
          <a:bodyPr lIns="0" tIns="0" rIns="0" bIns="0">
            <a:noAutofit/>
          </a:bodyPr>
          <a:lstStyle>
            <a:lvl1pPr marL="0" indent="0">
              <a:lnSpc>
                <a:spcPct val="107000"/>
              </a:lnSpc>
              <a:spcBef>
                <a:spcPts val="0"/>
              </a:spcBef>
              <a:spcAft>
                <a:spcPts val="1000"/>
              </a:spcAft>
              <a:buClr>
                <a:srgbClr val="E01782"/>
              </a:buClr>
              <a:buFont typeface="Arial" panose="020B0604020202020204" pitchFamily="34" charset="0"/>
              <a:buNone/>
              <a:defRPr sz="2400" b="1">
                <a:solidFill>
                  <a:srgbClr val="E01782"/>
                </a:solidFill>
              </a:defRPr>
            </a:lvl1pPr>
            <a:lvl2pPr>
              <a:lnSpc>
                <a:spcPct val="150000"/>
              </a:lnSpc>
              <a:defRPr sz="1600"/>
            </a:lvl2pPr>
            <a:lvl3pPr>
              <a:lnSpc>
                <a:spcPct val="150000"/>
              </a:lnSpc>
              <a:defRPr sz="1600"/>
            </a:lvl3pPr>
            <a:lvl4pPr>
              <a:lnSpc>
                <a:spcPct val="150000"/>
              </a:lnSpc>
              <a:defRPr sz="1600"/>
            </a:lvl4pPr>
            <a:lvl5pPr>
              <a:lnSpc>
                <a:spcPct val="150000"/>
              </a:lnSpc>
              <a:defRPr sz="1600"/>
            </a:lvl5pPr>
          </a:lstStyle>
          <a:p>
            <a:r>
              <a:rPr lang="en-US" sz="1800">
                <a:solidFill>
                  <a:srgbClr val="E01782"/>
                </a:solidFill>
              </a:rPr>
              <a:t>SUBHEADING 1</a:t>
            </a:r>
          </a:p>
        </p:txBody>
      </p:sp>
    </p:spTree>
    <p:extLst>
      <p:ext uri="{BB962C8B-B14F-4D97-AF65-F5344CB8AC3E}">
        <p14:creationId xmlns:p14="http://schemas.microsoft.com/office/powerpoint/2010/main" val="2124854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Vertical Image Left Display">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A9C247-B2F4-F24B-9D1B-C156F901E9DC}"/>
              </a:ext>
            </a:extLst>
          </p:cNvPr>
          <p:cNvSpPr/>
          <p:nvPr userDrawn="1"/>
        </p:nvSpPr>
        <p:spPr>
          <a:xfrm>
            <a:off x="6698255" y="1936981"/>
            <a:ext cx="5177320" cy="3879877"/>
          </a:xfrm>
          <a:prstGeom prst="rect">
            <a:avLst/>
          </a:prstGeom>
          <a:solidFill>
            <a:srgbClr val="0055B8"/>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27432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2000" b="1">
              <a:solidFill>
                <a:srgbClr val="00D2F0"/>
              </a:solidFill>
            </a:endParaRPr>
          </a:p>
        </p:txBody>
      </p:sp>
      <p:sp>
        <p:nvSpPr>
          <p:cNvPr id="2" name="Title 1"/>
          <p:cNvSpPr>
            <a:spLocks noGrp="1"/>
          </p:cNvSpPr>
          <p:nvPr>
            <p:ph type="title" hasCustomPrompt="1"/>
          </p:nvPr>
        </p:nvSpPr>
        <p:spPr>
          <a:xfrm>
            <a:off x="578158" y="574554"/>
            <a:ext cx="11297418" cy="559689"/>
          </a:xfrm>
          <a:prstGeom prst="rect">
            <a:avLst/>
          </a:prstGeom>
        </p:spPr>
        <p:txBody>
          <a:bodyPr lIns="0" tIns="0" rIns="0" bIns="0" anchor="t">
            <a:noAutofit/>
          </a:bodyPr>
          <a:lstStyle>
            <a:lvl1pPr>
              <a:defRPr sz="4000">
                <a:solidFill>
                  <a:srgbClr val="0055B8"/>
                </a:solidFill>
              </a:defRPr>
            </a:lvl1pPr>
          </a:lstStyle>
          <a:p>
            <a:r>
              <a:rPr lang="en-US"/>
              <a:t>Heading</a:t>
            </a:r>
          </a:p>
        </p:txBody>
      </p:sp>
      <p:sp>
        <p:nvSpPr>
          <p:cNvPr id="15" name="Text Placeholder 8"/>
          <p:cNvSpPr>
            <a:spLocks noGrp="1"/>
          </p:cNvSpPr>
          <p:nvPr>
            <p:ph type="body" sz="quarter" idx="14" hasCustomPrompt="1"/>
          </p:nvPr>
        </p:nvSpPr>
        <p:spPr>
          <a:xfrm>
            <a:off x="578159" y="1936980"/>
            <a:ext cx="5517842" cy="3879877"/>
          </a:xfrm>
          <a:prstGeom prst="rect">
            <a:avLst/>
          </a:prstGeom>
        </p:spPr>
        <p:txBody>
          <a:bodyPr lIns="0" tIns="0" rIns="0" bIns="0">
            <a:noAutofit/>
          </a:bodyPr>
          <a:lstStyle>
            <a:lvl1pPr marL="0" indent="0">
              <a:lnSpc>
                <a:spcPct val="107000"/>
              </a:lnSpc>
              <a:spcBef>
                <a:spcPts val="0"/>
              </a:spcBef>
              <a:spcAft>
                <a:spcPts val="1000"/>
              </a:spcAft>
              <a:buClr>
                <a:srgbClr val="E01782"/>
              </a:buClr>
              <a:buFont typeface="Arial" panose="020B0604020202020204" pitchFamily="34" charset="0"/>
              <a:buNone/>
              <a:defRPr sz="1800">
                <a:solidFill>
                  <a:schemeClr val="accent2">
                    <a:lumMod val="10000"/>
                  </a:schemeClr>
                </a:solidFill>
              </a:defRPr>
            </a:lvl1pPr>
            <a:lvl2pPr>
              <a:lnSpc>
                <a:spcPct val="150000"/>
              </a:lnSpc>
              <a:defRPr sz="1600"/>
            </a:lvl2pPr>
            <a:lvl3pPr>
              <a:lnSpc>
                <a:spcPct val="150000"/>
              </a:lnSpc>
              <a:defRPr sz="1600"/>
            </a:lvl3pPr>
            <a:lvl4pPr>
              <a:lnSpc>
                <a:spcPct val="150000"/>
              </a:lnSpc>
              <a:defRPr sz="1600"/>
            </a:lvl4pPr>
            <a:lvl5pPr>
              <a:lnSpc>
                <a:spcPct val="150000"/>
              </a:lnSpc>
              <a:defRPr sz="1600"/>
            </a:lvl5pPr>
          </a:lstStyle>
          <a:p>
            <a:pPr lvl="0"/>
            <a:r>
              <a:rPr lang="en-US"/>
              <a:t>Click to add text</a:t>
            </a:r>
          </a:p>
        </p:txBody>
      </p:sp>
      <p:sp>
        <p:nvSpPr>
          <p:cNvPr id="11" name="Rectangle 10">
            <a:extLst>
              <a:ext uri="{FF2B5EF4-FFF2-40B4-BE49-F238E27FC236}">
                <a16:creationId xmlns:a16="http://schemas.microsoft.com/office/drawing/2014/main" id="{E53A13F0-0DBB-E348-843D-32C7DC40C2F0}"/>
              </a:ext>
            </a:extLst>
          </p:cNvPr>
          <p:cNvSpPr/>
          <p:nvPr userDrawn="1"/>
        </p:nvSpPr>
        <p:spPr>
          <a:xfrm>
            <a:off x="0" y="642568"/>
            <a:ext cx="363578" cy="363578"/>
          </a:xfrm>
          <a:prstGeom prst="rect">
            <a:avLst/>
          </a:prstGeom>
          <a:solidFill>
            <a:srgbClr val="00D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8">
            <a:extLst>
              <a:ext uri="{FF2B5EF4-FFF2-40B4-BE49-F238E27FC236}">
                <a16:creationId xmlns:a16="http://schemas.microsoft.com/office/drawing/2014/main" id="{A9F311FF-AA4D-514A-BDA1-C51E69263C32}"/>
              </a:ext>
            </a:extLst>
          </p:cNvPr>
          <p:cNvSpPr>
            <a:spLocks noGrp="1"/>
          </p:cNvSpPr>
          <p:nvPr>
            <p:ph type="body" sz="quarter" idx="15" hasCustomPrompt="1"/>
          </p:nvPr>
        </p:nvSpPr>
        <p:spPr>
          <a:xfrm>
            <a:off x="7061812" y="2744624"/>
            <a:ext cx="4439798" cy="2638709"/>
          </a:xfrm>
          <a:prstGeom prst="rect">
            <a:avLst/>
          </a:prstGeom>
        </p:spPr>
        <p:txBody>
          <a:bodyPr lIns="0" tIns="0" rIns="0" bIns="0">
            <a:noAutofit/>
          </a:bodyPr>
          <a:lstStyle>
            <a:lvl1pPr marL="0" indent="0">
              <a:lnSpc>
                <a:spcPct val="107000"/>
              </a:lnSpc>
              <a:spcBef>
                <a:spcPts val="0"/>
              </a:spcBef>
              <a:spcAft>
                <a:spcPts val="1000"/>
              </a:spcAft>
              <a:buClr>
                <a:srgbClr val="E01782"/>
              </a:buClr>
              <a:buFont typeface="Arial" panose="020B0604020202020204" pitchFamily="34" charset="0"/>
              <a:buNone/>
              <a:defRPr sz="1800">
                <a:solidFill>
                  <a:schemeClr val="bg1"/>
                </a:solidFill>
              </a:defRPr>
            </a:lvl1pPr>
            <a:lvl2pPr>
              <a:lnSpc>
                <a:spcPct val="150000"/>
              </a:lnSpc>
              <a:defRPr sz="1600"/>
            </a:lvl2pPr>
            <a:lvl3pPr>
              <a:lnSpc>
                <a:spcPct val="150000"/>
              </a:lnSpc>
              <a:defRPr sz="1600"/>
            </a:lvl3pPr>
            <a:lvl4pPr>
              <a:lnSpc>
                <a:spcPct val="150000"/>
              </a:lnSpc>
              <a:defRPr sz="1600"/>
            </a:lvl4pPr>
            <a:lvl5pPr>
              <a:lnSpc>
                <a:spcPct val="150000"/>
              </a:lnSpc>
              <a:defRPr sz="1600"/>
            </a:lvl5pPr>
          </a:lstStyle>
          <a:p>
            <a:pPr lvl="0"/>
            <a:r>
              <a:rPr lang="en-US"/>
              <a:t>Click to add text</a:t>
            </a:r>
          </a:p>
        </p:txBody>
      </p:sp>
      <p:sp>
        <p:nvSpPr>
          <p:cNvPr id="19" name="Text Placeholder 8">
            <a:extLst>
              <a:ext uri="{FF2B5EF4-FFF2-40B4-BE49-F238E27FC236}">
                <a16:creationId xmlns:a16="http://schemas.microsoft.com/office/drawing/2014/main" id="{8C8F5358-EFA3-8C46-9009-E9CE9E53AE9A}"/>
              </a:ext>
            </a:extLst>
          </p:cNvPr>
          <p:cNvSpPr>
            <a:spLocks noGrp="1"/>
          </p:cNvSpPr>
          <p:nvPr>
            <p:ph type="body" sz="quarter" idx="16" hasCustomPrompt="1"/>
          </p:nvPr>
        </p:nvSpPr>
        <p:spPr>
          <a:xfrm>
            <a:off x="7061812" y="2269551"/>
            <a:ext cx="4439798" cy="295456"/>
          </a:xfrm>
          <a:prstGeom prst="rect">
            <a:avLst/>
          </a:prstGeom>
        </p:spPr>
        <p:txBody>
          <a:bodyPr lIns="0" tIns="0" rIns="0" bIns="0">
            <a:noAutofit/>
          </a:bodyPr>
          <a:lstStyle>
            <a:lvl1pPr marL="0" marR="0" indent="0" algn="l" defTabSz="914377" rtl="0" eaLnBrk="1" fontAlgn="auto" latinLnBrk="0" hangingPunct="1">
              <a:lnSpc>
                <a:spcPct val="100000"/>
              </a:lnSpc>
              <a:spcBef>
                <a:spcPts val="0"/>
              </a:spcBef>
              <a:spcAft>
                <a:spcPts val="0"/>
              </a:spcAft>
              <a:buClrTx/>
              <a:buSzTx/>
              <a:buFontTx/>
              <a:buNone/>
              <a:tabLst/>
              <a:defRPr sz="2000" b="0" i="0">
                <a:solidFill>
                  <a:srgbClr val="00D2F0"/>
                </a:solidFill>
              </a:defRPr>
            </a:lvl1pPr>
            <a:lvl2pPr>
              <a:lnSpc>
                <a:spcPct val="150000"/>
              </a:lnSpc>
              <a:defRPr sz="1600"/>
            </a:lvl2pPr>
            <a:lvl3pPr>
              <a:lnSpc>
                <a:spcPct val="150000"/>
              </a:lnSpc>
              <a:defRPr sz="1600"/>
            </a:lvl3pPr>
            <a:lvl4pPr>
              <a:lnSpc>
                <a:spcPct val="150000"/>
              </a:lnSpc>
              <a:defRPr sz="1600"/>
            </a:lvl4pPr>
            <a:lvl5pPr>
              <a:lnSpc>
                <a:spcPct val="150000"/>
              </a:lnSpc>
              <a:defRPr sz="1600"/>
            </a:lvl5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1">
                <a:solidFill>
                  <a:srgbClr val="00D2F0"/>
                </a:solidFill>
              </a:rPr>
              <a:t>CALLOUT BOX HEADING</a:t>
            </a:r>
          </a:p>
        </p:txBody>
      </p:sp>
      <p:pic>
        <p:nvPicPr>
          <p:cNvPr id="13" name="Picture 12">
            <a:extLst>
              <a:ext uri="{FF2B5EF4-FFF2-40B4-BE49-F238E27FC236}">
                <a16:creationId xmlns:a16="http://schemas.microsoft.com/office/drawing/2014/main" id="{AA2401F2-9EA4-3C48-86E5-72C9A74902D0}"/>
              </a:ext>
            </a:extLst>
          </p:cNvPr>
          <p:cNvPicPr>
            <a:picLocks noChangeAspect="1"/>
          </p:cNvPicPr>
          <p:nvPr userDrawn="1"/>
        </p:nvPicPr>
        <p:blipFill>
          <a:blip r:embed="rId2"/>
          <a:srcRect/>
          <a:stretch/>
        </p:blipFill>
        <p:spPr>
          <a:xfrm>
            <a:off x="0" y="6647947"/>
            <a:ext cx="12192000" cy="215900"/>
          </a:xfrm>
          <a:prstGeom prst="rect">
            <a:avLst/>
          </a:prstGeom>
        </p:spPr>
      </p:pic>
      <p:sp>
        <p:nvSpPr>
          <p:cNvPr id="17" name="Slide Number Placeholder 5">
            <a:extLst>
              <a:ext uri="{FF2B5EF4-FFF2-40B4-BE49-F238E27FC236}">
                <a16:creationId xmlns:a16="http://schemas.microsoft.com/office/drawing/2014/main" id="{247C44AB-0E67-0245-ADDE-358439B76379}"/>
              </a:ext>
            </a:extLst>
          </p:cNvPr>
          <p:cNvSpPr>
            <a:spLocks noGrp="1"/>
          </p:cNvSpPr>
          <p:nvPr>
            <p:ph type="sldNum" sz="quarter" idx="12"/>
          </p:nvPr>
        </p:nvSpPr>
        <p:spPr>
          <a:xfrm>
            <a:off x="11380638" y="6327497"/>
            <a:ext cx="494937" cy="169277"/>
          </a:xfrm>
          <a:prstGeom prst="rect">
            <a:avLst/>
          </a:prstGeom>
          <a:noFill/>
        </p:spPr>
        <p:txBody>
          <a:bodyPr lIns="0" tIns="0" rIns="0" bIns="0" anchor="t" anchorCtr="0"/>
          <a:lstStyle>
            <a:lvl1pPr algn="r">
              <a:defRPr sz="1200" b="1">
                <a:solidFill>
                  <a:srgbClr val="0055B8"/>
                </a:solidFill>
              </a:defRPr>
            </a:lvl1pPr>
          </a:lstStyle>
          <a:p>
            <a:fld id="{20DDC20A-B509-C148-A531-92982EDB8428}" type="slidenum">
              <a:rPr lang="en-US" smtClean="0"/>
              <a:pPr/>
              <a:t>‹#›</a:t>
            </a:fld>
            <a:endParaRPr lang="en-US"/>
          </a:p>
        </p:txBody>
      </p:sp>
      <p:sp>
        <p:nvSpPr>
          <p:cNvPr id="16" name="Text Placeholder 8">
            <a:extLst>
              <a:ext uri="{FF2B5EF4-FFF2-40B4-BE49-F238E27FC236}">
                <a16:creationId xmlns:a16="http://schemas.microsoft.com/office/drawing/2014/main" id="{40E72CCD-EC16-8042-9692-F5D4CF8D8DFB}"/>
              </a:ext>
            </a:extLst>
          </p:cNvPr>
          <p:cNvSpPr>
            <a:spLocks noGrp="1"/>
          </p:cNvSpPr>
          <p:nvPr>
            <p:ph type="body" sz="quarter" idx="19" hasCustomPrompt="1"/>
          </p:nvPr>
        </p:nvSpPr>
        <p:spPr>
          <a:xfrm>
            <a:off x="578159" y="1500303"/>
            <a:ext cx="11297416" cy="289161"/>
          </a:xfrm>
          <a:prstGeom prst="rect">
            <a:avLst/>
          </a:prstGeom>
        </p:spPr>
        <p:txBody>
          <a:bodyPr lIns="0" tIns="0" rIns="0" bIns="0">
            <a:noAutofit/>
          </a:bodyPr>
          <a:lstStyle>
            <a:lvl1pPr marL="0" indent="0">
              <a:lnSpc>
                <a:spcPct val="107000"/>
              </a:lnSpc>
              <a:spcBef>
                <a:spcPts val="0"/>
              </a:spcBef>
              <a:spcAft>
                <a:spcPts val="1000"/>
              </a:spcAft>
              <a:buClr>
                <a:srgbClr val="E01782"/>
              </a:buClr>
              <a:buFont typeface="Arial" panose="020B0604020202020204" pitchFamily="34" charset="0"/>
              <a:buNone/>
              <a:defRPr sz="2400" b="1">
                <a:solidFill>
                  <a:srgbClr val="E01782"/>
                </a:solidFill>
              </a:defRPr>
            </a:lvl1pPr>
            <a:lvl2pPr>
              <a:lnSpc>
                <a:spcPct val="150000"/>
              </a:lnSpc>
              <a:defRPr sz="1600"/>
            </a:lvl2pPr>
            <a:lvl3pPr>
              <a:lnSpc>
                <a:spcPct val="150000"/>
              </a:lnSpc>
              <a:defRPr sz="1600"/>
            </a:lvl3pPr>
            <a:lvl4pPr>
              <a:lnSpc>
                <a:spcPct val="150000"/>
              </a:lnSpc>
              <a:defRPr sz="1600"/>
            </a:lvl4pPr>
            <a:lvl5pPr>
              <a:lnSpc>
                <a:spcPct val="150000"/>
              </a:lnSpc>
              <a:defRPr sz="1600"/>
            </a:lvl5pPr>
          </a:lstStyle>
          <a:p>
            <a:r>
              <a:rPr lang="en-US" sz="1800">
                <a:solidFill>
                  <a:srgbClr val="E01782"/>
                </a:solidFill>
              </a:rPr>
              <a:t>SUBHEADING 1</a:t>
            </a:r>
          </a:p>
        </p:txBody>
      </p:sp>
    </p:spTree>
    <p:extLst>
      <p:ext uri="{BB962C8B-B14F-4D97-AF65-F5344CB8AC3E}">
        <p14:creationId xmlns:p14="http://schemas.microsoft.com/office/powerpoint/2010/main" val="59632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Vertical Image Left Display">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A9C247-B2F4-F24B-9D1B-C156F901E9DC}"/>
              </a:ext>
            </a:extLst>
          </p:cNvPr>
          <p:cNvSpPr/>
          <p:nvPr userDrawn="1"/>
        </p:nvSpPr>
        <p:spPr>
          <a:xfrm>
            <a:off x="6698255" y="1936981"/>
            <a:ext cx="5177320" cy="3879877"/>
          </a:xfrm>
          <a:prstGeom prst="rect">
            <a:avLst/>
          </a:prstGeom>
          <a:solidFill>
            <a:srgbClr val="00426B"/>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27432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2000" b="1">
              <a:solidFill>
                <a:srgbClr val="00D2F0"/>
              </a:solidFill>
            </a:endParaRPr>
          </a:p>
        </p:txBody>
      </p:sp>
      <p:sp>
        <p:nvSpPr>
          <p:cNvPr id="2" name="Title 1"/>
          <p:cNvSpPr>
            <a:spLocks noGrp="1"/>
          </p:cNvSpPr>
          <p:nvPr>
            <p:ph type="title" hasCustomPrompt="1"/>
          </p:nvPr>
        </p:nvSpPr>
        <p:spPr>
          <a:xfrm>
            <a:off x="578158" y="574554"/>
            <a:ext cx="11297418" cy="559689"/>
          </a:xfrm>
          <a:prstGeom prst="rect">
            <a:avLst/>
          </a:prstGeom>
        </p:spPr>
        <p:txBody>
          <a:bodyPr lIns="0" tIns="0" rIns="0" bIns="0" anchor="t">
            <a:noAutofit/>
          </a:bodyPr>
          <a:lstStyle>
            <a:lvl1pPr>
              <a:defRPr sz="4000">
                <a:solidFill>
                  <a:srgbClr val="0055B8"/>
                </a:solidFill>
              </a:defRPr>
            </a:lvl1pPr>
          </a:lstStyle>
          <a:p>
            <a:r>
              <a:rPr lang="en-US"/>
              <a:t>Heading</a:t>
            </a:r>
          </a:p>
        </p:txBody>
      </p:sp>
      <p:sp>
        <p:nvSpPr>
          <p:cNvPr id="15" name="Text Placeholder 8"/>
          <p:cNvSpPr>
            <a:spLocks noGrp="1"/>
          </p:cNvSpPr>
          <p:nvPr>
            <p:ph type="body" sz="quarter" idx="14" hasCustomPrompt="1"/>
          </p:nvPr>
        </p:nvSpPr>
        <p:spPr>
          <a:xfrm>
            <a:off x="578159" y="1936980"/>
            <a:ext cx="5517842" cy="3879877"/>
          </a:xfrm>
          <a:prstGeom prst="rect">
            <a:avLst/>
          </a:prstGeom>
        </p:spPr>
        <p:txBody>
          <a:bodyPr lIns="0" tIns="0" rIns="0" bIns="0">
            <a:noAutofit/>
          </a:bodyPr>
          <a:lstStyle>
            <a:lvl1pPr marL="0" indent="0">
              <a:lnSpc>
                <a:spcPct val="107000"/>
              </a:lnSpc>
              <a:spcBef>
                <a:spcPts val="0"/>
              </a:spcBef>
              <a:spcAft>
                <a:spcPts val="1000"/>
              </a:spcAft>
              <a:buClr>
                <a:srgbClr val="E01782"/>
              </a:buClr>
              <a:buFont typeface="Arial" panose="020B0604020202020204" pitchFamily="34" charset="0"/>
              <a:buNone/>
              <a:defRPr sz="1800">
                <a:solidFill>
                  <a:schemeClr val="accent2">
                    <a:lumMod val="10000"/>
                  </a:schemeClr>
                </a:solidFill>
              </a:defRPr>
            </a:lvl1pPr>
            <a:lvl2pPr>
              <a:lnSpc>
                <a:spcPct val="150000"/>
              </a:lnSpc>
              <a:defRPr sz="1600"/>
            </a:lvl2pPr>
            <a:lvl3pPr>
              <a:lnSpc>
                <a:spcPct val="150000"/>
              </a:lnSpc>
              <a:defRPr sz="1600"/>
            </a:lvl3pPr>
            <a:lvl4pPr>
              <a:lnSpc>
                <a:spcPct val="150000"/>
              </a:lnSpc>
              <a:defRPr sz="1600"/>
            </a:lvl4pPr>
            <a:lvl5pPr>
              <a:lnSpc>
                <a:spcPct val="150000"/>
              </a:lnSpc>
              <a:defRPr sz="1600"/>
            </a:lvl5pPr>
          </a:lstStyle>
          <a:p>
            <a:pPr lvl="0"/>
            <a:r>
              <a:rPr lang="en-US"/>
              <a:t>Click to add text</a:t>
            </a:r>
          </a:p>
        </p:txBody>
      </p:sp>
      <p:sp>
        <p:nvSpPr>
          <p:cNvPr id="11" name="Rectangle 10">
            <a:extLst>
              <a:ext uri="{FF2B5EF4-FFF2-40B4-BE49-F238E27FC236}">
                <a16:creationId xmlns:a16="http://schemas.microsoft.com/office/drawing/2014/main" id="{E53A13F0-0DBB-E348-843D-32C7DC40C2F0}"/>
              </a:ext>
            </a:extLst>
          </p:cNvPr>
          <p:cNvSpPr/>
          <p:nvPr userDrawn="1"/>
        </p:nvSpPr>
        <p:spPr>
          <a:xfrm>
            <a:off x="0" y="642568"/>
            <a:ext cx="363578" cy="363578"/>
          </a:xfrm>
          <a:prstGeom prst="rect">
            <a:avLst/>
          </a:prstGeom>
          <a:solidFill>
            <a:srgbClr val="00D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8">
            <a:extLst>
              <a:ext uri="{FF2B5EF4-FFF2-40B4-BE49-F238E27FC236}">
                <a16:creationId xmlns:a16="http://schemas.microsoft.com/office/drawing/2014/main" id="{6252C40A-AFB2-8F49-B9DC-6083EBF9C332}"/>
              </a:ext>
            </a:extLst>
          </p:cNvPr>
          <p:cNvSpPr>
            <a:spLocks noGrp="1"/>
          </p:cNvSpPr>
          <p:nvPr>
            <p:ph type="body" sz="quarter" idx="15" hasCustomPrompt="1"/>
          </p:nvPr>
        </p:nvSpPr>
        <p:spPr>
          <a:xfrm>
            <a:off x="7061812" y="2744624"/>
            <a:ext cx="4439798" cy="2638709"/>
          </a:xfrm>
          <a:prstGeom prst="rect">
            <a:avLst/>
          </a:prstGeom>
        </p:spPr>
        <p:txBody>
          <a:bodyPr lIns="0" tIns="0" rIns="0" bIns="0">
            <a:noAutofit/>
          </a:bodyPr>
          <a:lstStyle>
            <a:lvl1pPr marL="0" indent="0">
              <a:lnSpc>
                <a:spcPct val="107000"/>
              </a:lnSpc>
              <a:spcBef>
                <a:spcPts val="0"/>
              </a:spcBef>
              <a:spcAft>
                <a:spcPts val="1000"/>
              </a:spcAft>
              <a:buClr>
                <a:srgbClr val="E01782"/>
              </a:buClr>
              <a:buFont typeface="Arial" panose="020B0604020202020204" pitchFamily="34" charset="0"/>
              <a:buNone/>
              <a:defRPr sz="1800">
                <a:solidFill>
                  <a:schemeClr val="bg1"/>
                </a:solidFill>
              </a:defRPr>
            </a:lvl1pPr>
            <a:lvl2pPr>
              <a:lnSpc>
                <a:spcPct val="150000"/>
              </a:lnSpc>
              <a:defRPr sz="1600"/>
            </a:lvl2pPr>
            <a:lvl3pPr>
              <a:lnSpc>
                <a:spcPct val="150000"/>
              </a:lnSpc>
              <a:defRPr sz="1600"/>
            </a:lvl3pPr>
            <a:lvl4pPr>
              <a:lnSpc>
                <a:spcPct val="150000"/>
              </a:lnSpc>
              <a:defRPr sz="1600"/>
            </a:lvl4pPr>
            <a:lvl5pPr>
              <a:lnSpc>
                <a:spcPct val="150000"/>
              </a:lnSpc>
              <a:defRPr sz="1600"/>
            </a:lvl5pPr>
          </a:lstStyle>
          <a:p>
            <a:pPr lvl="0"/>
            <a:r>
              <a:rPr lang="en-US"/>
              <a:t>Click to add text</a:t>
            </a:r>
          </a:p>
        </p:txBody>
      </p:sp>
      <p:sp>
        <p:nvSpPr>
          <p:cNvPr id="13" name="Text Placeholder 8">
            <a:extLst>
              <a:ext uri="{FF2B5EF4-FFF2-40B4-BE49-F238E27FC236}">
                <a16:creationId xmlns:a16="http://schemas.microsoft.com/office/drawing/2014/main" id="{B71452D3-5A95-D243-B306-65DA5945CA68}"/>
              </a:ext>
            </a:extLst>
          </p:cNvPr>
          <p:cNvSpPr>
            <a:spLocks noGrp="1"/>
          </p:cNvSpPr>
          <p:nvPr>
            <p:ph type="body" sz="quarter" idx="16" hasCustomPrompt="1"/>
          </p:nvPr>
        </p:nvSpPr>
        <p:spPr>
          <a:xfrm>
            <a:off x="7061812" y="2269551"/>
            <a:ext cx="4439798" cy="295456"/>
          </a:xfrm>
          <a:prstGeom prst="rect">
            <a:avLst/>
          </a:prstGeom>
        </p:spPr>
        <p:txBody>
          <a:bodyPr lIns="0" tIns="0" rIns="0" bIns="0">
            <a:noAutofit/>
          </a:bodyPr>
          <a:lstStyle>
            <a:lvl1pPr marL="0" marR="0" indent="0" algn="l" defTabSz="914377" rtl="0" eaLnBrk="1" fontAlgn="auto" latinLnBrk="0" hangingPunct="1">
              <a:lnSpc>
                <a:spcPct val="100000"/>
              </a:lnSpc>
              <a:spcBef>
                <a:spcPts val="0"/>
              </a:spcBef>
              <a:spcAft>
                <a:spcPts val="0"/>
              </a:spcAft>
              <a:buClrTx/>
              <a:buSzTx/>
              <a:buFontTx/>
              <a:buNone/>
              <a:tabLst/>
              <a:defRPr sz="2000" b="0">
                <a:solidFill>
                  <a:srgbClr val="00D2F0"/>
                </a:solidFill>
              </a:defRPr>
            </a:lvl1pPr>
            <a:lvl2pPr>
              <a:lnSpc>
                <a:spcPct val="150000"/>
              </a:lnSpc>
              <a:defRPr sz="1600"/>
            </a:lvl2pPr>
            <a:lvl3pPr>
              <a:lnSpc>
                <a:spcPct val="150000"/>
              </a:lnSpc>
              <a:defRPr sz="1600"/>
            </a:lvl3pPr>
            <a:lvl4pPr>
              <a:lnSpc>
                <a:spcPct val="150000"/>
              </a:lnSpc>
              <a:defRPr sz="1600"/>
            </a:lvl4pPr>
            <a:lvl5pPr>
              <a:lnSpc>
                <a:spcPct val="150000"/>
              </a:lnSpc>
              <a:defRPr sz="1600"/>
            </a:lvl5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1">
                <a:solidFill>
                  <a:srgbClr val="00D2F0"/>
                </a:solidFill>
              </a:rPr>
              <a:t>CALLOUT BOX HEADING</a:t>
            </a:r>
          </a:p>
        </p:txBody>
      </p:sp>
      <p:pic>
        <p:nvPicPr>
          <p:cNvPr id="17" name="Picture 16">
            <a:extLst>
              <a:ext uri="{FF2B5EF4-FFF2-40B4-BE49-F238E27FC236}">
                <a16:creationId xmlns:a16="http://schemas.microsoft.com/office/drawing/2014/main" id="{1036D662-EEC0-AE41-8600-9CE44BCE6915}"/>
              </a:ext>
            </a:extLst>
          </p:cNvPr>
          <p:cNvPicPr>
            <a:picLocks noChangeAspect="1"/>
          </p:cNvPicPr>
          <p:nvPr userDrawn="1"/>
        </p:nvPicPr>
        <p:blipFill>
          <a:blip r:embed="rId2"/>
          <a:srcRect/>
          <a:stretch/>
        </p:blipFill>
        <p:spPr>
          <a:xfrm>
            <a:off x="0" y="6647947"/>
            <a:ext cx="12192000" cy="215900"/>
          </a:xfrm>
          <a:prstGeom prst="rect">
            <a:avLst/>
          </a:prstGeom>
        </p:spPr>
      </p:pic>
      <p:sp>
        <p:nvSpPr>
          <p:cNvPr id="18" name="Slide Number Placeholder 5">
            <a:extLst>
              <a:ext uri="{FF2B5EF4-FFF2-40B4-BE49-F238E27FC236}">
                <a16:creationId xmlns:a16="http://schemas.microsoft.com/office/drawing/2014/main" id="{D9531A5C-FE8C-5247-88C3-CE0250055379}"/>
              </a:ext>
            </a:extLst>
          </p:cNvPr>
          <p:cNvSpPr>
            <a:spLocks noGrp="1"/>
          </p:cNvSpPr>
          <p:nvPr>
            <p:ph type="sldNum" sz="quarter" idx="12"/>
          </p:nvPr>
        </p:nvSpPr>
        <p:spPr>
          <a:xfrm>
            <a:off x="11380638" y="6327497"/>
            <a:ext cx="494937" cy="169277"/>
          </a:xfrm>
          <a:prstGeom prst="rect">
            <a:avLst/>
          </a:prstGeom>
          <a:noFill/>
        </p:spPr>
        <p:txBody>
          <a:bodyPr lIns="0" tIns="0" rIns="0" bIns="0" anchor="t" anchorCtr="0"/>
          <a:lstStyle>
            <a:lvl1pPr algn="r">
              <a:defRPr sz="1200" b="1">
                <a:solidFill>
                  <a:srgbClr val="0055B8"/>
                </a:solidFill>
              </a:defRPr>
            </a:lvl1pPr>
          </a:lstStyle>
          <a:p>
            <a:fld id="{20DDC20A-B509-C148-A531-92982EDB8428}" type="slidenum">
              <a:rPr lang="en-US" smtClean="0"/>
              <a:pPr/>
              <a:t>‹#›</a:t>
            </a:fld>
            <a:endParaRPr lang="en-US"/>
          </a:p>
        </p:txBody>
      </p:sp>
      <p:sp>
        <p:nvSpPr>
          <p:cNvPr id="14" name="Text Placeholder 8">
            <a:extLst>
              <a:ext uri="{FF2B5EF4-FFF2-40B4-BE49-F238E27FC236}">
                <a16:creationId xmlns:a16="http://schemas.microsoft.com/office/drawing/2014/main" id="{27B02985-77E4-2F46-8B96-38E05DD86168}"/>
              </a:ext>
            </a:extLst>
          </p:cNvPr>
          <p:cNvSpPr>
            <a:spLocks noGrp="1"/>
          </p:cNvSpPr>
          <p:nvPr>
            <p:ph type="body" sz="quarter" idx="18" hasCustomPrompt="1"/>
          </p:nvPr>
        </p:nvSpPr>
        <p:spPr>
          <a:xfrm>
            <a:off x="578159" y="1500303"/>
            <a:ext cx="11297416" cy="289161"/>
          </a:xfrm>
          <a:prstGeom prst="rect">
            <a:avLst/>
          </a:prstGeom>
        </p:spPr>
        <p:txBody>
          <a:bodyPr lIns="0" tIns="0" rIns="0" bIns="0">
            <a:noAutofit/>
          </a:bodyPr>
          <a:lstStyle>
            <a:lvl1pPr marL="0" indent="0">
              <a:lnSpc>
                <a:spcPct val="107000"/>
              </a:lnSpc>
              <a:spcBef>
                <a:spcPts val="0"/>
              </a:spcBef>
              <a:spcAft>
                <a:spcPts val="1000"/>
              </a:spcAft>
              <a:buClr>
                <a:srgbClr val="E01782"/>
              </a:buClr>
              <a:buFont typeface="Arial" panose="020B0604020202020204" pitchFamily="34" charset="0"/>
              <a:buNone/>
              <a:defRPr sz="2400" b="1">
                <a:solidFill>
                  <a:srgbClr val="E01782"/>
                </a:solidFill>
              </a:defRPr>
            </a:lvl1pPr>
            <a:lvl2pPr>
              <a:lnSpc>
                <a:spcPct val="150000"/>
              </a:lnSpc>
              <a:defRPr sz="1600"/>
            </a:lvl2pPr>
            <a:lvl3pPr>
              <a:lnSpc>
                <a:spcPct val="150000"/>
              </a:lnSpc>
              <a:defRPr sz="1600"/>
            </a:lvl3pPr>
            <a:lvl4pPr>
              <a:lnSpc>
                <a:spcPct val="150000"/>
              </a:lnSpc>
              <a:defRPr sz="1600"/>
            </a:lvl4pPr>
            <a:lvl5pPr>
              <a:lnSpc>
                <a:spcPct val="150000"/>
              </a:lnSpc>
              <a:defRPr sz="1600"/>
            </a:lvl5pPr>
          </a:lstStyle>
          <a:p>
            <a:r>
              <a:rPr lang="en-US" sz="1800">
                <a:solidFill>
                  <a:srgbClr val="E01782"/>
                </a:solidFill>
              </a:rPr>
              <a:t>SUBHEADING 1</a:t>
            </a:r>
          </a:p>
        </p:txBody>
      </p:sp>
    </p:spTree>
    <p:extLst>
      <p:ext uri="{BB962C8B-B14F-4D97-AF65-F5344CB8AC3E}">
        <p14:creationId xmlns:p14="http://schemas.microsoft.com/office/powerpoint/2010/main" val="1482372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Vertical Image Left Displa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8158" y="574554"/>
            <a:ext cx="11297418" cy="559689"/>
          </a:xfrm>
          <a:prstGeom prst="rect">
            <a:avLst/>
          </a:prstGeom>
        </p:spPr>
        <p:txBody>
          <a:bodyPr lIns="0" tIns="0" rIns="0" bIns="0" anchor="t">
            <a:noAutofit/>
          </a:bodyPr>
          <a:lstStyle>
            <a:lvl1pPr>
              <a:defRPr sz="4000">
                <a:solidFill>
                  <a:srgbClr val="0055B8"/>
                </a:solidFill>
              </a:defRPr>
            </a:lvl1pPr>
          </a:lstStyle>
          <a:p>
            <a:r>
              <a:rPr lang="en-US"/>
              <a:t>Heading</a:t>
            </a:r>
          </a:p>
        </p:txBody>
      </p:sp>
      <p:sp>
        <p:nvSpPr>
          <p:cNvPr id="15" name="Text Placeholder 8"/>
          <p:cNvSpPr>
            <a:spLocks noGrp="1"/>
          </p:cNvSpPr>
          <p:nvPr>
            <p:ph type="body" sz="quarter" idx="14" hasCustomPrompt="1"/>
          </p:nvPr>
        </p:nvSpPr>
        <p:spPr>
          <a:xfrm>
            <a:off x="578159" y="1936981"/>
            <a:ext cx="5517842" cy="1669820"/>
          </a:xfrm>
          <a:prstGeom prst="rect">
            <a:avLst/>
          </a:prstGeom>
        </p:spPr>
        <p:txBody>
          <a:bodyPr lIns="0" tIns="0" rIns="0" bIns="0">
            <a:noAutofit/>
          </a:bodyPr>
          <a:lstStyle>
            <a:lvl1pPr marL="0" indent="0">
              <a:lnSpc>
                <a:spcPct val="107000"/>
              </a:lnSpc>
              <a:spcBef>
                <a:spcPts val="0"/>
              </a:spcBef>
              <a:spcAft>
                <a:spcPts val="1000"/>
              </a:spcAft>
              <a:buClr>
                <a:srgbClr val="E01782"/>
              </a:buClr>
              <a:buFont typeface="Arial" panose="020B0604020202020204" pitchFamily="34" charset="0"/>
              <a:buNone/>
              <a:defRPr sz="1800">
                <a:solidFill>
                  <a:schemeClr val="accent2">
                    <a:lumMod val="10000"/>
                  </a:schemeClr>
                </a:solidFill>
              </a:defRPr>
            </a:lvl1pPr>
            <a:lvl2pPr>
              <a:lnSpc>
                <a:spcPct val="150000"/>
              </a:lnSpc>
              <a:defRPr sz="1600"/>
            </a:lvl2pPr>
            <a:lvl3pPr>
              <a:lnSpc>
                <a:spcPct val="150000"/>
              </a:lnSpc>
              <a:defRPr sz="1600"/>
            </a:lvl3pPr>
            <a:lvl4pPr>
              <a:lnSpc>
                <a:spcPct val="150000"/>
              </a:lnSpc>
              <a:defRPr sz="1600"/>
            </a:lvl4pPr>
            <a:lvl5pPr>
              <a:lnSpc>
                <a:spcPct val="150000"/>
              </a:lnSpc>
              <a:defRPr sz="1600"/>
            </a:lvl5pPr>
          </a:lstStyle>
          <a:p>
            <a:pPr lvl="0"/>
            <a:r>
              <a:rPr lang="en-US"/>
              <a:t>Click to add text</a:t>
            </a:r>
          </a:p>
        </p:txBody>
      </p:sp>
      <p:sp>
        <p:nvSpPr>
          <p:cNvPr id="11" name="Rectangle 10">
            <a:extLst>
              <a:ext uri="{FF2B5EF4-FFF2-40B4-BE49-F238E27FC236}">
                <a16:creationId xmlns:a16="http://schemas.microsoft.com/office/drawing/2014/main" id="{E53A13F0-0DBB-E348-843D-32C7DC40C2F0}"/>
              </a:ext>
            </a:extLst>
          </p:cNvPr>
          <p:cNvSpPr/>
          <p:nvPr userDrawn="1"/>
        </p:nvSpPr>
        <p:spPr>
          <a:xfrm>
            <a:off x="0" y="642568"/>
            <a:ext cx="363578" cy="363578"/>
          </a:xfrm>
          <a:prstGeom prst="rect">
            <a:avLst/>
          </a:prstGeom>
          <a:solidFill>
            <a:srgbClr val="00D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8">
            <a:extLst>
              <a:ext uri="{FF2B5EF4-FFF2-40B4-BE49-F238E27FC236}">
                <a16:creationId xmlns:a16="http://schemas.microsoft.com/office/drawing/2014/main" id="{9D79CD81-2D8C-EF43-A199-97B00A6E8ED9}"/>
              </a:ext>
            </a:extLst>
          </p:cNvPr>
          <p:cNvSpPr>
            <a:spLocks noGrp="1"/>
          </p:cNvSpPr>
          <p:nvPr>
            <p:ph type="body" sz="quarter" idx="15" hasCustomPrompt="1"/>
          </p:nvPr>
        </p:nvSpPr>
        <p:spPr>
          <a:xfrm>
            <a:off x="578159" y="3854939"/>
            <a:ext cx="5517842" cy="1961919"/>
          </a:xfrm>
          <a:prstGeom prst="rect">
            <a:avLst/>
          </a:prstGeom>
        </p:spPr>
        <p:txBody>
          <a:bodyPr lIns="0" tIns="0" rIns="0" bIns="0">
            <a:noAutofit/>
          </a:bodyPr>
          <a:lstStyle>
            <a:lvl1pPr marL="342900" indent="-342900">
              <a:lnSpc>
                <a:spcPct val="107000"/>
              </a:lnSpc>
              <a:spcBef>
                <a:spcPts val="1000"/>
              </a:spcBef>
              <a:spcAft>
                <a:spcPts val="400"/>
              </a:spcAft>
              <a:buClr>
                <a:srgbClr val="E01782"/>
              </a:buClr>
              <a:buFont typeface="Arial" panose="020B0604020202020204" pitchFamily="34" charset="0"/>
              <a:buChar char="•"/>
              <a:defRPr sz="1800">
                <a:solidFill>
                  <a:schemeClr val="accent2">
                    <a:lumMod val="10000"/>
                  </a:schemeClr>
                </a:solidFill>
              </a:defRPr>
            </a:lvl1pPr>
            <a:lvl2pPr marL="615950" marR="0" indent="-285750" algn="l" defTabSz="914377" rtl="0" eaLnBrk="1" fontAlgn="auto" latinLnBrk="0" hangingPunct="1">
              <a:lnSpc>
                <a:spcPct val="107000"/>
              </a:lnSpc>
              <a:spcBef>
                <a:spcPts val="0"/>
              </a:spcBef>
              <a:spcAft>
                <a:spcPts val="400"/>
              </a:spcAft>
              <a:buClrTx/>
              <a:buSzPct val="95000"/>
              <a:buFont typeface="Courier New" panose="02070309020205020404" pitchFamily="49" charset="0"/>
              <a:buChar char="o"/>
              <a:tabLst/>
              <a:defRPr lang="en-US" sz="1600" kern="1200" baseline="0" dirty="0" smtClean="0">
                <a:solidFill>
                  <a:srgbClr val="00436E"/>
                </a:solidFill>
                <a:latin typeface="+mn-lt"/>
                <a:ea typeface="+mn-ea"/>
                <a:cs typeface="+mn-cs"/>
              </a:defRPr>
            </a:lvl2pPr>
            <a:lvl3pPr>
              <a:lnSpc>
                <a:spcPct val="150000"/>
              </a:lnSpc>
              <a:defRPr sz="1600"/>
            </a:lvl3pPr>
            <a:lvl4pPr>
              <a:lnSpc>
                <a:spcPct val="150000"/>
              </a:lnSpc>
              <a:defRPr sz="1600"/>
            </a:lvl4pPr>
            <a:lvl5pPr>
              <a:lnSpc>
                <a:spcPct val="150000"/>
              </a:lnSpc>
              <a:defRPr sz="1600"/>
            </a:lvl5pPr>
          </a:lstStyle>
          <a:p>
            <a:pPr lvl="0"/>
            <a:r>
              <a:rPr lang="en-US"/>
              <a:t>Bullet point 1</a:t>
            </a:r>
          </a:p>
          <a:p>
            <a:pPr lvl="1"/>
            <a:r>
              <a:rPr lang="en-US"/>
              <a:t>Secondary bullet point 1</a:t>
            </a:r>
          </a:p>
          <a:p>
            <a:pPr marL="622300" marR="0" lvl="1" indent="-292100" algn="l" defTabSz="914377"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lang="en-US"/>
              <a:t>Secondary bullet point 2</a:t>
            </a:r>
          </a:p>
          <a:p>
            <a:pPr lvl="0"/>
            <a:r>
              <a:rPr lang="en-US"/>
              <a:t>Bullet point 2</a:t>
            </a:r>
          </a:p>
        </p:txBody>
      </p:sp>
      <p:graphicFrame>
        <p:nvGraphicFramePr>
          <p:cNvPr id="3" name="Table 19">
            <a:extLst>
              <a:ext uri="{FF2B5EF4-FFF2-40B4-BE49-F238E27FC236}">
                <a16:creationId xmlns:a16="http://schemas.microsoft.com/office/drawing/2014/main" id="{3CD5F0AF-CF56-D04A-9732-DD4D750C1279}"/>
              </a:ext>
            </a:extLst>
          </p:cNvPr>
          <p:cNvGraphicFramePr>
            <a:graphicFrameLocks noGrp="1"/>
          </p:cNvGraphicFramePr>
          <p:nvPr userDrawn="1">
            <p:extLst>
              <p:ext uri="{D42A27DB-BD31-4B8C-83A1-F6EECF244321}">
                <p14:modId xmlns:p14="http://schemas.microsoft.com/office/powerpoint/2010/main" val="4048882725"/>
              </p:ext>
            </p:extLst>
          </p:nvPr>
        </p:nvGraphicFramePr>
        <p:xfrm>
          <a:off x="6718762" y="1936980"/>
          <a:ext cx="5156814" cy="3879878"/>
        </p:xfrm>
        <a:graphic>
          <a:graphicData uri="http://schemas.openxmlformats.org/drawingml/2006/table">
            <a:tbl>
              <a:tblPr firstRow="1" bandRow="1">
                <a:tableStyleId>{5C22544A-7EE6-4342-B048-85BDC9FD1C3A}</a:tableStyleId>
              </a:tblPr>
              <a:tblGrid>
                <a:gridCol w="1718938">
                  <a:extLst>
                    <a:ext uri="{9D8B030D-6E8A-4147-A177-3AD203B41FA5}">
                      <a16:colId xmlns:a16="http://schemas.microsoft.com/office/drawing/2014/main" val="3072229989"/>
                    </a:ext>
                  </a:extLst>
                </a:gridCol>
                <a:gridCol w="1718938">
                  <a:extLst>
                    <a:ext uri="{9D8B030D-6E8A-4147-A177-3AD203B41FA5}">
                      <a16:colId xmlns:a16="http://schemas.microsoft.com/office/drawing/2014/main" val="927619019"/>
                    </a:ext>
                  </a:extLst>
                </a:gridCol>
                <a:gridCol w="1718938">
                  <a:extLst>
                    <a:ext uri="{9D8B030D-6E8A-4147-A177-3AD203B41FA5}">
                      <a16:colId xmlns:a16="http://schemas.microsoft.com/office/drawing/2014/main" val="479617266"/>
                    </a:ext>
                  </a:extLst>
                </a:gridCol>
              </a:tblGrid>
              <a:tr h="766653">
                <a:tc>
                  <a:txBody>
                    <a:bodyPr/>
                    <a:lstStyle/>
                    <a:p>
                      <a:pPr>
                        <a:lnSpc>
                          <a:spcPct val="107000"/>
                        </a:lnSpc>
                      </a:pPr>
                      <a:r>
                        <a:rPr lang="en-US" sz="1400"/>
                        <a:t>Heading for </a:t>
                      </a:r>
                      <a:br>
                        <a:rPr lang="en-US" sz="1400"/>
                      </a:br>
                      <a:r>
                        <a:rPr lang="en-US" sz="1400"/>
                        <a:t>Text Column</a:t>
                      </a:r>
                    </a:p>
                  </a:txBody>
                  <a:tcPr marL="137160" marR="137160" marT="137160" marB="137160" anchor="ct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0055B8"/>
                    </a:solidFill>
                  </a:tcPr>
                </a:tc>
                <a:tc>
                  <a:txBody>
                    <a:bodyPr/>
                    <a:lstStyle/>
                    <a:p>
                      <a:pPr marL="0" marR="0" lvl="0" indent="0" algn="l" defTabSz="914377" rtl="0" eaLnBrk="1" fontAlgn="auto" latinLnBrk="0" hangingPunct="1">
                        <a:lnSpc>
                          <a:spcPct val="107000"/>
                        </a:lnSpc>
                        <a:spcBef>
                          <a:spcPts val="0"/>
                        </a:spcBef>
                        <a:spcAft>
                          <a:spcPts val="0"/>
                        </a:spcAft>
                        <a:buClrTx/>
                        <a:buSzTx/>
                        <a:buFontTx/>
                        <a:buNone/>
                        <a:tabLst/>
                        <a:defRPr/>
                      </a:pPr>
                      <a:r>
                        <a:rPr lang="en-US" sz="1400" b="1" kern="1200">
                          <a:solidFill>
                            <a:schemeClr val="lt1"/>
                          </a:solidFill>
                          <a:latin typeface="+mn-lt"/>
                          <a:ea typeface="+mn-ea"/>
                          <a:cs typeface="+mn-cs"/>
                        </a:rPr>
                        <a:t>Heading for </a:t>
                      </a:r>
                      <a:br>
                        <a:rPr lang="en-US" sz="1400" b="1" kern="1200">
                          <a:solidFill>
                            <a:schemeClr val="lt1"/>
                          </a:solidFill>
                          <a:latin typeface="+mn-lt"/>
                          <a:ea typeface="+mn-ea"/>
                          <a:cs typeface="+mn-cs"/>
                        </a:rPr>
                      </a:br>
                      <a:r>
                        <a:rPr lang="en-US" sz="1400" b="1" kern="1200">
                          <a:solidFill>
                            <a:schemeClr val="lt1"/>
                          </a:solidFill>
                          <a:latin typeface="+mn-lt"/>
                          <a:ea typeface="+mn-ea"/>
                          <a:cs typeface="+mn-cs"/>
                        </a:rPr>
                        <a:t>Text Column</a:t>
                      </a:r>
                    </a:p>
                  </a:txBody>
                  <a:tcPr marL="137160" marR="137160" marT="137160" marB="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0055B8"/>
                    </a:solidFill>
                  </a:tcPr>
                </a:tc>
                <a:tc>
                  <a:txBody>
                    <a:bodyPr/>
                    <a:lstStyle/>
                    <a:p>
                      <a:pPr marL="0" marR="0" lvl="0" indent="0" algn="r" defTabSz="914377" rtl="0" eaLnBrk="1" fontAlgn="auto" latinLnBrk="0" hangingPunct="1">
                        <a:lnSpc>
                          <a:spcPct val="107000"/>
                        </a:lnSpc>
                        <a:spcBef>
                          <a:spcPts val="0"/>
                        </a:spcBef>
                        <a:spcAft>
                          <a:spcPts val="0"/>
                        </a:spcAft>
                        <a:buClrTx/>
                        <a:buSzTx/>
                        <a:buFontTx/>
                        <a:buNone/>
                        <a:tabLst/>
                        <a:defRPr/>
                      </a:pPr>
                      <a:r>
                        <a:rPr lang="en-US" sz="1400" b="1" kern="1200">
                          <a:solidFill>
                            <a:schemeClr val="lt1"/>
                          </a:solidFill>
                          <a:latin typeface="+mn-lt"/>
                          <a:ea typeface="+mn-ea"/>
                          <a:cs typeface="+mn-cs"/>
                        </a:rPr>
                        <a:t>Heading for</a:t>
                      </a:r>
                      <a:br>
                        <a:rPr lang="en-US" sz="1400" b="1" kern="1200">
                          <a:solidFill>
                            <a:schemeClr val="lt1"/>
                          </a:solidFill>
                          <a:latin typeface="+mn-lt"/>
                          <a:ea typeface="+mn-ea"/>
                          <a:cs typeface="+mn-cs"/>
                        </a:rPr>
                      </a:br>
                      <a:r>
                        <a:rPr lang="en-US" sz="1400" b="1" kern="1200">
                          <a:solidFill>
                            <a:schemeClr val="lt1"/>
                          </a:solidFill>
                          <a:latin typeface="+mn-lt"/>
                          <a:ea typeface="+mn-ea"/>
                          <a:cs typeface="+mn-cs"/>
                        </a:rPr>
                        <a:t>Number Column</a:t>
                      </a:r>
                    </a:p>
                  </a:txBody>
                  <a:tcPr marL="137160" marR="137160" marT="137160" marB="137160" anchor="ctr">
                    <a:lnL w="19050" cap="flat" cmpd="sng" algn="ctr">
                      <a:solidFill>
                        <a:schemeClr val="bg1"/>
                      </a:solidFill>
                      <a:prstDash val="solid"/>
                      <a:round/>
                      <a:headEnd type="none" w="med" len="med"/>
                      <a:tailEnd type="none" w="med" len="med"/>
                    </a:lnL>
                    <a:lnB w="19050" cap="flat" cmpd="sng" algn="ctr">
                      <a:solidFill>
                        <a:schemeClr val="bg1"/>
                      </a:solidFill>
                      <a:prstDash val="solid"/>
                      <a:round/>
                      <a:headEnd type="none" w="med" len="med"/>
                      <a:tailEnd type="none" w="med" len="med"/>
                    </a:lnB>
                    <a:solidFill>
                      <a:srgbClr val="0055B8"/>
                    </a:solidFill>
                  </a:tcPr>
                </a:tc>
                <a:extLst>
                  <a:ext uri="{0D108BD9-81ED-4DB2-BD59-A6C34878D82A}">
                    <a16:rowId xmlns:a16="http://schemas.microsoft.com/office/drawing/2014/main" val="3193302159"/>
                  </a:ext>
                </a:extLst>
              </a:tr>
              <a:tr h="327134">
                <a:tc>
                  <a:txBody>
                    <a:bodyPr/>
                    <a:lstStyle/>
                    <a:p>
                      <a:r>
                        <a:rPr lang="en-US" sz="1400" kern="1200">
                          <a:solidFill>
                            <a:schemeClr val="accent2">
                              <a:lumMod val="10000"/>
                            </a:schemeClr>
                          </a:solidFill>
                          <a:latin typeface="+mn-lt"/>
                          <a:ea typeface="+mn-ea"/>
                          <a:cs typeface="+mn-cs"/>
                        </a:rPr>
                        <a:t>Text</a:t>
                      </a:r>
                      <a:endParaRPr lang="en-US" sz="1400">
                        <a:solidFill>
                          <a:schemeClr val="accent2">
                            <a:lumMod val="10000"/>
                          </a:schemeClr>
                        </a:solidFill>
                      </a:endParaRPr>
                    </a:p>
                  </a:txBody>
                  <a:tcPr marL="137160" marR="137160"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a:solidFill>
                            <a:schemeClr val="accent2">
                              <a:lumMod val="10000"/>
                            </a:schemeClr>
                          </a:solidFill>
                        </a:rPr>
                        <a:t>Text</a:t>
                      </a: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algn="r"/>
                      <a:r>
                        <a:rPr lang="en-US" sz="1400" kern="1200">
                          <a:solidFill>
                            <a:schemeClr val="accent2">
                              <a:lumMod val="10000"/>
                            </a:schemeClr>
                          </a:solidFill>
                          <a:latin typeface="+mn-lt"/>
                          <a:ea typeface="+mn-ea"/>
                          <a:cs typeface="+mn-cs"/>
                        </a:rPr>
                        <a:t>0.00</a:t>
                      </a:r>
                    </a:p>
                  </a:txBody>
                  <a:tcPr marL="137160" marR="137160" anchor="ct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4251710462"/>
                  </a:ext>
                </a:extLst>
              </a:tr>
              <a:tr h="398013">
                <a:tc>
                  <a:txBody>
                    <a:bodyPr/>
                    <a:lstStyle/>
                    <a:p>
                      <a:endParaRPr lang="en-US" sz="1400">
                        <a:solidFill>
                          <a:schemeClr val="accent2">
                            <a:lumMod val="10000"/>
                          </a:schemeClr>
                        </a:solidFill>
                      </a:endParaRPr>
                    </a:p>
                  </a:txBody>
                  <a:tcPr marL="137160" marR="137160"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55B8">
                        <a:alpha val="5000"/>
                      </a:srgbClr>
                    </a:solidFill>
                  </a:tcPr>
                </a:tc>
                <a:tc>
                  <a:txBody>
                    <a:bodyPr/>
                    <a:lstStyle/>
                    <a:p>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55B8">
                        <a:alpha val="5000"/>
                      </a:srgbClr>
                    </a:solidFill>
                  </a:tcPr>
                </a:tc>
                <a:tc>
                  <a:txBody>
                    <a:bodyPr/>
                    <a:lstStyle/>
                    <a:p>
                      <a:pPr algn="r"/>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55B8">
                        <a:alpha val="5000"/>
                      </a:srgbClr>
                    </a:solidFill>
                  </a:tcPr>
                </a:tc>
                <a:extLst>
                  <a:ext uri="{0D108BD9-81ED-4DB2-BD59-A6C34878D82A}">
                    <a16:rowId xmlns:a16="http://schemas.microsoft.com/office/drawing/2014/main" val="3604229176"/>
                  </a:ext>
                </a:extLst>
              </a:tr>
              <a:tr h="398013">
                <a:tc>
                  <a:txBody>
                    <a:bodyPr/>
                    <a:lstStyle/>
                    <a:p>
                      <a:endParaRPr lang="en-US" sz="1400">
                        <a:solidFill>
                          <a:schemeClr val="accent2">
                            <a:lumMod val="10000"/>
                          </a:schemeClr>
                        </a:solidFill>
                      </a:endParaRPr>
                    </a:p>
                  </a:txBody>
                  <a:tcPr marL="137160" marR="137160"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alpha val="5000"/>
                      </a:schemeClr>
                    </a:solidFill>
                  </a:tcPr>
                </a:tc>
                <a:tc>
                  <a:txBody>
                    <a:bodyPr/>
                    <a:lstStyle/>
                    <a:p>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alpha val="5000"/>
                      </a:schemeClr>
                    </a:solidFill>
                  </a:tcPr>
                </a:tc>
                <a:tc>
                  <a:txBody>
                    <a:bodyPr/>
                    <a:lstStyle/>
                    <a:p>
                      <a:pPr algn="r"/>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alpha val="5000"/>
                      </a:schemeClr>
                    </a:solidFill>
                  </a:tcPr>
                </a:tc>
                <a:extLst>
                  <a:ext uri="{0D108BD9-81ED-4DB2-BD59-A6C34878D82A}">
                    <a16:rowId xmlns:a16="http://schemas.microsoft.com/office/drawing/2014/main" val="2341735276"/>
                  </a:ext>
                </a:extLst>
              </a:tr>
              <a:tr h="398013">
                <a:tc>
                  <a:txBody>
                    <a:bodyPr/>
                    <a:lstStyle/>
                    <a:p>
                      <a:endParaRPr lang="en-US" sz="1400">
                        <a:solidFill>
                          <a:schemeClr val="accent2">
                            <a:lumMod val="10000"/>
                          </a:schemeClr>
                        </a:solidFill>
                      </a:endParaRPr>
                    </a:p>
                  </a:txBody>
                  <a:tcPr marL="137160" marR="137160"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55B8">
                        <a:alpha val="5000"/>
                      </a:srgbClr>
                    </a:solidFill>
                  </a:tcPr>
                </a:tc>
                <a:tc>
                  <a:txBody>
                    <a:bodyPr/>
                    <a:lstStyle/>
                    <a:p>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55B8">
                        <a:alpha val="5000"/>
                      </a:srgbClr>
                    </a:solidFill>
                  </a:tcPr>
                </a:tc>
                <a:tc>
                  <a:txBody>
                    <a:bodyPr/>
                    <a:lstStyle/>
                    <a:p>
                      <a:pPr algn="r"/>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55B8">
                        <a:alpha val="5000"/>
                      </a:srgbClr>
                    </a:solidFill>
                  </a:tcPr>
                </a:tc>
                <a:extLst>
                  <a:ext uri="{0D108BD9-81ED-4DB2-BD59-A6C34878D82A}">
                    <a16:rowId xmlns:a16="http://schemas.microsoft.com/office/drawing/2014/main" val="716208986"/>
                  </a:ext>
                </a:extLst>
              </a:tr>
              <a:tr h="398013">
                <a:tc>
                  <a:txBody>
                    <a:bodyPr/>
                    <a:lstStyle/>
                    <a:p>
                      <a:endParaRPr lang="en-US" sz="1400">
                        <a:solidFill>
                          <a:schemeClr val="accent2">
                            <a:lumMod val="10000"/>
                          </a:schemeClr>
                        </a:solidFill>
                      </a:endParaRPr>
                    </a:p>
                  </a:txBody>
                  <a:tcPr marL="137160" marR="137160"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alpha val="5000"/>
                      </a:schemeClr>
                    </a:solidFill>
                  </a:tcPr>
                </a:tc>
                <a:tc>
                  <a:txBody>
                    <a:bodyPr/>
                    <a:lstStyle/>
                    <a:p>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alpha val="5000"/>
                      </a:schemeClr>
                    </a:solidFill>
                  </a:tcPr>
                </a:tc>
                <a:tc>
                  <a:txBody>
                    <a:bodyPr/>
                    <a:lstStyle/>
                    <a:p>
                      <a:pPr algn="r"/>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alpha val="5000"/>
                      </a:schemeClr>
                    </a:solidFill>
                  </a:tcPr>
                </a:tc>
                <a:extLst>
                  <a:ext uri="{0D108BD9-81ED-4DB2-BD59-A6C34878D82A}">
                    <a16:rowId xmlns:a16="http://schemas.microsoft.com/office/drawing/2014/main" val="527955708"/>
                  </a:ext>
                </a:extLst>
              </a:tr>
              <a:tr h="398013">
                <a:tc>
                  <a:txBody>
                    <a:bodyPr/>
                    <a:lstStyle/>
                    <a:p>
                      <a:endParaRPr lang="en-US" sz="1400">
                        <a:solidFill>
                          <a:schemeClr val="accent2">
                            <a:lumMod val="10000"/>
                          </a:schemeClr>
                        </a:solidFill>
                      </a:endParaRPr>
                    </a:p>
                  </a:txBody>
                  <a:tcPr marL="137160" marR="137160"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55B8">
                        <a:alpha val="5000"/>
                      </a:srgbClr>
                    </a:solidFill>
                  </a:tcPr>
                </a:tc>
                <a:tc>
                  <a:txBody>
                    <a:bodyPr/>
                    <a:lstStyle/>
                    <a:p>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55B8">
                        <a:alpha val="5000"/>
                      </a:srgbClr>
                    </a:solidFill>
                  </a:tcPr>
                </a:tc>
                <a:tc>
                  <a:txBody>
                    <a:bodyPr/>
                    <a:lstStyle/>
                    <a:p>
                      <a:pPr algn="r"/>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55B8">
                        <a:alpha val="5000"/>
                      </a:srgbClr>
                    </a:solidFill>
                  </a:tcPr>
                </a:tc>
                <a:extLst>
                  <a:ext uri="{0D108BD9-81ED-4DB2-BD59-A6C34878D82A}">
                    <a16:rowId xmlns:a16="http://schemas.microsoft.com/office/drawing/2014/main" val="1906275994"/>
                  </a:ext>
                </a:extLst>
              </a:tr>
              <a:tr h="398013">
                <a:tc>
                  <a:txBody>
                    <a:bodyPr/>
                    <a:lstStyle/>
                    <a:p>
                      <a:endParaRPr lang="en-US" sz="1400">
                        <a:solidFill>
                          <a:schemeClr val="accent2">
                            <a:lumMod val="10000"/>
                          </a:schemeClr>
                        </a:solidFill>
                      </a:endParaRPr>
                    </a:p>
                  </a:txBody>
                  <a:tcPr marL="137160" marR="137160"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alpha val="5000"/>
                      </a:schemeClr>
                    </a:solidFill>
                  </a:tcPr>
                </a:tc>
                <a:tc>
                  <a:txBody>
                    <a:bodyPr/>
                    <a:lstStyle/>
                    <a:p>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alpha val="5000"/>
                      </a:schemeClr>
                    </a:solidFill>
                  </a:tcPr>
                </a:tc>
                <a:tc>
                  <a:txBody>
                    <a:bodyPr/>
                    <a:lstStyle/>
                    <a:p>
                      <a:pPr algn="r"/>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alpha val="5000"/>
                      </a:schemeClr>
                    </a:solidFill>
                  </a:tcPr>
                </a:tc>
                <a:extLst>
                  <a:ext uri="{0D108BD9-81ED-4DB2-BD59-A6C34878D82A}">
                    <a16:rowId xmlns:a16="http://schemas.microsoft.com/office/drawing/2014/main" val="2748962206"/>
                  </a:ext>
                </a:extLst>
              </a:tr>
              <a:tr h="398013">
                <a:tc>
                  <a:txBody>
                    <a:bodyPr/>
                    <a:lstStyle/>
                    <a:p>
                      <a:endParaRPr lang="en-US" sz="1400">
                        <a:solidFill>
                          <a:schemeClr val="accent2">
                            <a:lumMod val="10000"/>
                          </a:schemeClr>
                        </a:solidFill>
                      </a:endParaRPr>
                    </a:p>
                  </a:txBody>
                  <a:tcPr marL="137160" marR="137160"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rgbClr val="0055B8">
                        <a:alpha val="5000"/>
                      </a:srgbClr>
                    </a:solidFill>
                  </a:tcPr>
                </a:tc>
                <a:tc>
                  <a:txBody>
                    <a:bodyPr/>
                    <a:lstStyle/>
                    <a:p>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rgbClr val="0055B8">
                        <a:alpha val="5000"/>
                      </a:srgbClr>
                    </a:solidFill>
                  </a:tcPr>
                </a:tc>
                <a:tc>
                  <a:txBody>
                    <a:bodyPr/>
                    <a:lstStyle/>
                    <a:p>
                      <a:pPr algn="r"/>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solidFill>
                      <a:srgbClr val="0055B8">
                        <a:alpha val="5000"/>
                      </a:srgbClr>
                    </a:solidFill>
                  </a:tcPr>
                </a:tc>
                <a:extLst>
                  <a:ext uri="{0D108BD9-81ED-4DB2-BD59-A6C34878D82A}">
                    <a16:rowId xmlns:a16="http://schemas.microsoft.com/office/drawing/2014/main" val="4207428821"/>
                  </a:ext>
                </a:extLst>
              </a:tr>
            </a:tbl>
          </a:graphicData>
        </a:graphic>
      </p:graphicFrame>
      <p:pic>
        <p:nvPicPr>
          <p:cNvPr id="12" name="Picture 11">
            <a:extLst>
              <a:ext uri="{FF2B5EF4-FFF2-40B4-BE49-F238E27FC236}">
                <a16:creationId xmlns:a16="http://schemas.microsoft.com/office/drawing/2014/main" id="{C2889FB1-7060-9144-99AC-88B3653248C3}"/>
              </a:ext>
            </a:extLst>
          </p:cNvPr>
          <p:cNvPicPr>
            <a:picLocks noChangeAspect="1"/>
          </p:cNvPicPr>
          <p:nvPr userDrawn="1"/>
        </p:nvPicPr>
        <p:blipFill>
          <a:blip r:embed="rId2"/>
          <a:srcRect/>
          <a:stretch/>
        </p:blipFill>
        <p:spPr>
          <a:xfrm>
            <a:off x="0" y="6647947"/>
            <a:ext cx="12192000" cy="215900"/>
          </a:xfrm>
          <a:prstGeom prst="rect">
            <a:avLst/>
          </a:prstGeom>
        </p:spPr>
      </p:pic>
      <p:sp>
        <p:nvSpPr>
          <p:cNvPr id="13" name="Slide Number Placeholder 5">
            <a:extLst>
              <a:ext uri="{FF2B5EF4-FFF2-40B4-BE49-F238E27FC236}">
                <a16:creationId xmlns:a16="http://schemas.microsoft.com/office/drawing/2014/main" id="{6896E8FA-0C03-D34A-9BC0-71E976D6C8CC}"/>
              </a:ext>
            </a:extLst>
          </p:cNvPr>
          <p:cNvSpPr>
            <a:spLocks noGrp="1"/>
          </p:cNvSpPr>
          <p:nvPr>
            <p:ph type="sldNum" sz="quarter" idx="12"/>
          </p:nvPr>
        </p:nvSpPr>
        <p:spPr>
          <a:xfrm>
            <a:off x="11380638" y="6327497"/>
            <a:ext cx="494937" cy="169277"/>
          </a:xfrm>
          <a:prstGeom prst="rect">
            <a:avLst/>
          </a:prstGeom>
          <a:noFill/>
        </p:spPr>
        <p:txBody>
          <a:bodyPr lIns="0" tIns="0" rIns="0" bIns="0" anchor="t" anchorCtr="0"/>
          <a:lstStyle>
            <a:lvl1pPr algn="r">
              <a:defRPr sz="1200" b="1">
                <a:solidFill>
                  <a:srgbClr val="0055B8"/>
                </a:solidFill>
              </a:defRPr>
            </a:lvl1pPr>
          </a:lstStyle>
          <a:p>
            <a:fld id="{20DDC20A-B509-C148-A531-92982EDB8428}" type="slidenum">
              <a:rPr lang="en-US" smtClean="0"/>
              <a:pPr/>
              <a:t>‹#›</a:t>
            </a:fld>
            <a:endParaRPr lang="en-US"/>
          </a:p>
        </p:txBody>
      </p:sp>
      <p:sp>
        <p:nvSpPr>
          <p:cNvPr id="14" name="Text Placeholder 8">
            <a:extLst>
              <a:ext uri="{FF2B5EF4-FFF2-40B4-BE49-F238E27FC236}">
                <a16:creationId xmlns:a16="http://schemas.microsoft.com/office/drawing/2014/main" id="{CA6F59A6-E80E-B746-9051-1E5B056217AA}"/>
              </a:ext>
            </a:extLst>
          </p:cNvPr>
          <p:cNvSpPr>
            <a:spLocks noGrp="1"/>
          </p:cNvSpPr>
          <p:nvPr>
            <p:ph type="body" sz="quarter" idx="18" hasCustomPrompt="1"/>
          </p:nvPr>
        </p:nvSpPr>
        <p:spPr>
          <a:xfrm>
            <a:off x="578159" y="1500303"/>
            <a:ext cx="5517841" cy="289161"/>
          </a:xfrm>
          <a:prstGeom prst="rect">
            <a:avLst/>
          </a:prstGeom>
        </p:spPr>
        <p:txBody>
          <a:bodyPr lIns="0" tIns="0" rIns="0" bIns="0">
            <a:noAutofit/>
          </a:bodyPr>
          <a:lstStyle>
            <a:lvl1pPr marL="0" indent="0">
              <a:lnSpc>
                <a:spcPct val="107000"/>
              </a:lnSpc>
              <a:spcBef>
                <a:spcPts val="0"/>
              </a:spcBef>
              <a:spcAft>
                <a:spcPts val="1000"/>
              </a:spcAft>
              <a:buClr>
                <a:srgbClr val="E01782"/>
              </a:buClr>
              <a:buFont typeface="Arial" panose="020B0604020202020204" pitchFamily="34" charset="0"/>
              <a:buNone/>
              <a:defRPr sz="2400" b="1">
                <a:solidFill>
                  <a:srgbClr val="E01782"/>
                </a:solidFill>
              </a:defRPr>
            </a:lvl1pPr>
            <a:lvl2pPr>
              <a:lnSpc>
                <a:spcPct val="150000"/>
              </a:lnSpc>
              <a:defRPr sz="1600"/>
            </a:lvl2pPr>
            <a:lvl3pPr>
              <a:lnSpc>
                <a:spcPct val="150000"/>
              </a:lnSpc>
              <a:defRPr sz="1600"/>
            </a:lvl3pPr>
            <a:lvl4pPr>
              <a:lnSpc>
                <a:spcPct val="150000"/>
              </a:lnSpc>
              <a:defRPr sz="1600"/>
            </a:lvl4pPr>
            <a:lvl5pPr>
              <a:lnSpc>
                <a:spcPct val="150000"/>
              </a:lnSpc>
              <a:defRPr sz="1600"/>
            </a:lvl5pPr>
          </a:lstStyle>
          <a:p>
            <a:r>
              <a:rPr lang="en-US" sz="1800">
                <a:solidFill>
                  <a:srgbClr val="E01782"/>
                </a:solidFill>
              </a:rPr>
              <a:t>SUBHEADING 1</a:t>
            </a:r>
          </a:p>
        </p:txBody>
      </p:sp>
    </p:spTree>
    <p:extLst>
      <p:ext uri="{BB962C8B-B14F-4D97-AF65-F5344CB8AC3E}">
        <p14:creationId xmlns:p14="http://schemas.microsoft.com/office/powerpoint/2010/main" val="674994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Vertical Image Left Displa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8158" y="574554"/>
            <a:ext cx="11297418" cy="559689"/>
          </a:xfrm>
          <a:prstGeom prst="rect">
            <a:avLst/>
          </a:prstGeom>
        </p:spPr>
        <p:txBody>
          <a:bodyPr lIns="0" tIns="0" rIns="0" bIns="0" anchor="t">
            <a:noAutofit/>
          </a:bodyPr>
          <a:lstStyle>
            <a:lvl1pPr>
              <a:defRPr sz="4000">
                <a:solidFill>
                  <a:srgbClr val="0055B8"/>
                </a:solidFill>
              </a:defRPr>
            </a:lvl1pPr>
          </a:lstStyle>
          <a:p>
            <a:r>
              <a:rPr lang="en-US"/>
              <a:t>Heading</a:t>
            </a:r>
          </a:p>
        </p:txBody>
      </p:sp>
      <p:sp>
        <p:nvSpPr>
          <p:cNvPr id="15" name="Text Placeholder 8"/>
          <p:cNvSpPr>
            <a:spLocks noGrp="1"/>
          </p:cNvSpPr>
          <p:nvPr>
            <p:ph type="body" sz="quarter" idx="14" hasCustomPrompt="1"/>
          </p:nvPr>
        </p:nvSpPr>
        <p:spPr>
          <a:xfrm>
            <a:off x="578159" y="1936981"/>
            <a:ext cx="5517842" cy="1669820"/>
          </a:xfrm>
          <a:prstGeom prst="rect">
            <a:avLst/>
          </a:prstGeom>
        </p:spPr>
        <p:txBody>
          <a:bodyPr lIns="0" tIns="0" rIns="0" bIns="0">
            <a:noAutofit/>
          </a:bodyPr>
          <a:lstStyle>
            <a:lvl1pPr marL="0" indent="0">
              <a:lnSpc>
                <a:spcPct val="107000"/>
              </a:lnSpc>
              <a:spcBef>
                <a:spcPts val="0"/>
              </a:spcBef>
              <a:spcAft>
                <a:spcPts val="1000"/>
              </a:spcAft>
              <a:buClr>
                <a:srgbClr val="E01782"/>
              </a:buClr>
              <a:buFont typeface="Arial" panose="020B0604020202020204" pitchFamily="34" charset="0"/>
              <a:buNone/>
              <a:defRPr sz="1800">
                <a:solidFill>
                  <a:schemeClr val="accent2">
                    <a:lumMod val="10000"/>
                  </a:schemeClr>
                </a:solidFill>
              </a:defRPr>
            </a:lvl1pPr>
            <a:lvl2pPr>
              <a:lnSpc>
                <a:spcPct val="150000"/>
              </a:lnSpc>
              <a:defRPr sz="1600"/>
            </a:lvl2pPr>
            <a:lvl3pPr>
              <a:lnSpc>
                <a:spcPct val="150000"/>
              </a:lnSpc>
              <a:defRPr sz="1600"/>
            </a:lvl3pPr>
            <a:lvl4pPr>
              <a:lnSpc>
                <a:spcPct val="150000"/>
              </a:lnSpc>
              <a:defRPr sz="1600"/>
            </a:lvl4pPr>
            <a:lvl5pPr>
              <a:lnSpc>
                <a:spcPct val="150000"/>
              </a:lnSpc>
              <a:defRPr sz="1600"/>
            </a:lvl5pPr>
          </a:lstStyle>
          <a:p>
            <a:pPr lvl="0"/>
            <a:r>
              <a:rPr lang="en-US"/>
              <a:t>Click to add text</a:t>
            </a:r>
          </a:p>
        </p:txBody>
      </p:sp>
      <p:sp>
        <p:nvSpPr>
          <p:cNvPr id="11" name="Rectangle 10">
            <a:extLst>
              <a:ext uri="{FF2B5EF4-FFF2-40B4-BE49-F238E27FC236}">
                <a16:creationId xmlns:a16="http://schemas.microsoft.com/office/drawing/2014/main" id="{E53A13F0-0DBB-E348-843D-32C7DC40C2F0}"/>
              </a:ext>
            </a:extLst>
          </p:cNvPr>
          <p:cNvSpPr/>
          <p:nvPr userDrawn="1"/>
        </p:nvSpPr>
        <p:spPr>
          <a:xfrm>
            <a:off x="0" y="642568"/>
            <a:ext cx="363578" cy="363578"/>
          </a:xfrm>
          <a:prstGeom prst="rect">
            <a:avLst/>
          </a:prstGeom>
          <a:solidFill>
            <a:srgbClr val="00D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8">
            <a:extLst>
              <a:ext uri="{FF2B5EF4-FFF2-40B4-BE49-F238E27FC236}">
                <a16:creationId xmlns:a16="http://schemas.microsoft.com/office/drawing/2014/main" id="{9D79CD81-2D8C-EF43-A199-97B00A6E8ED9}"/>
              </a:ext>
            </a:extLst>
          </p:cNvPr>
          <p:cNvSpPr>
            <a:spLocks noGrp="1"/>
          </p:cNvSpPr>
          <p:nvPr>
            <p:ph type="body" sz="quarter" idx="15" hasCustomPrompt="1"/>
          </p:nvPr>
        </p:nvSpPr>
        <p:spPr>
          <a:xfrm>
            <a:off x="578159" y="3854939"/>
            <a:ext cx="5517842" cy="1961919"/>
          </a:xfrm>
          <a:prstGeom prst="rect">
            <a:avLst/>
          </a:prstGeom>
        </p:spPr>
        <p:txBody>
          <a:bodyPr lIns="0" tIns="0" rIns="0" bIns="0">
            <a:noAutofit/>
          </a:bodyPr>
          <a:lstStyle>
            <a:lvl1pPr marL="342900" indent="-342900">
              <a:lnSpc>
                <a:spcPct val="107000"/>
              </a:lnSpc>
              <a:spcBef>
                <a:spcPts val="1000"/>
              </a:spcBef>
              <a:spcAft>
                <a:spcPts val="400"/>
              </a:spcAft>
              <a:buClr>
                <a:srgbClr val="E01782"/>
              </a:buClr>
              <a:buFont typeface="Arial" panose="020B0604020202020204" pitchFamily="34" charset="0"/>
              <a:buChar char="•"/>
              <a:defRPr sz="1800">
                <a:solidFill>
                  <a:schemeClr val="accent2">
                    <a:lumMod val="10000"/>
                  </a:schemeClr>
                </a:solidFill>
              </a:defRPr>
            </a:lvl1pPr>
            <a:lvl2pPr marL="615950" marR="0" indent="-285750" algn="l" defTabSz="914377" rtl="0" eaLnBrk="1" fontAlgn="auto" latinLnBrk="0" hangingPunct="1">
              <a:lnSpc>
                <a:spcPct val="107000"/>
              </a:lnSpc>
              <a:spcBef>
                <a:spcPts val="0"/>
              </a:spcBef>
              <a:spcAft>
                <a:spcPts val="400"/>
              </a:spcAft>
              <a:buClrTx/>
              <a:buSzPct val="95000"/>
              <a:buFont typeface="Courier New" panose="02070309020205020404" pitchFamily="49" charset="0"/>
              <a:buChar char="o"/>
              <a:tabLst/>
              <a:defRPr lang="en-US" sz="1600" kern="1200" baseline="0" dirty="0" smtClean="0">
                <a:solidFill>
                  <a:srgbClr val="00436E"/>
                </a:solidFill>
                <a:latin typeface="+mn-lt"/>
                <a:ea typeface="+mn-ea"/>
                <a:cs typeface="+mn-cs"/>
              </a:defRPr>
            </a:lvl2pPr>
            <a:lvl3pPr>
              <a:lnSpc>
                <a:spcPct val="150000"/>
              </a:lnSpc>
              <a:defRPr sz="1600"/>
            </a:lvl3pPr>
            <a:lvl4pPr>
              <a:lnSpc>
                <a:spcPct val="150000"/>
              </a:lnSpc>
              <a:defRPr sz="1600"/>
            </a:lvl4pPr>
            <a:lvl5pPr>
              <a:lnSpc>
                <a:spcPct val="150000"/>
              </a:lnSpc>
              <a:defRPr sz="1600"/>
            </a:lvl5pPr>
          </a:lstStyle>
          <a:p>
            <a:pPr lvl="0"/>
            <a:r>
              <a:rPr lang="en-US"/>
              <a:t>Bullet point 1</a:t>
            </a:r>
          </a:p>
          <a:p>
            <a:pPr lvl="1"/>
            <a:r>
              <a:rPr lang="en-US"/>
              <a:t>Secondary bullet point 1</a:t>
            </a:r>
          </a:p>
          <a:p>
            <a:pPr marL="622300" marR="0" lvl="1" indent="-292100" algn="l" defTabSz="914377"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lang="en-US"/>
              <a:t>Secondary bullet point 2</a:t>
            </a:r>
          </a:p>
          <a:p>
            <a:pPr lvl="0"/>
            <a:r>
              <a:rPr lang="en-US"/>
              <a:t>Bullet point 2</a:t>
            </a:r>
          </a:p>
        </p:txBody>
      </p:sp>
      <p:sp>
        <p:nvSpPr>
          <p:cNvPr id="5" name="Table Placeholder 4">
            <a:extLst>
              <a:ext uri="{FF2B5EF4-FFF2-40B4-BE49-F238E27FC236}">
                <a16:creationId xmlns:a16="http://schemas.microsoft.com/office/drawing/2014/main" id="{BD9675D2-89F8-FA4D-ADC3-C8574DFF3409}"/>
              </a:ext>
            </a:extLst>
          </p:cNvPr>
          <p:cNvSpPr>
            <a:spLocks noGrp="1"/>
          </p:cNvSpPr>
          <p:nvPr>
            <p:ph type="tbl" sz="quarter" idx="16" hasCustomPrompt="1"/>
          </p:nvPr>
        </p:nvSpPr>
        <p:spPr>
          <a:xfrm>
            <a:off x="6718761" y="1936981"/>
            <a:ext cx="5156814" cy="3924264"/>
          </a:xfrm>
          <a:prstGeom prst="rect">
            <a:avLst/>
          </a:prstGeom>
        </p:spPr>
        <p:txBody>
          <a:bodyPr/>
          <a:lstStyle>
            <a:lvl1pPr>
              <a:lnSpc>
                <a:spcPct val="109000"/>
              </a:lnSpc>
              <a:defRPr/>
            </a:lvl1pPr>
          </a:lstStyle>
          <a:p>
            <a:r>
              <a:rPr lang="en-US"/>
              <a:t>Copy the small table template shown in the previous slide in the Slide Master and paste it here to use</a:t>
            </a:r>
          </a:p>
        </p:txBody>
      </p:sp>
      <p:pic>
        <p:nvPicPr>
          <p:cNvPr id="12" name="Picture 11">
            <a:extLst>
              <a:ext uri="{FF2B5EF4-FFF2-40B4-BE49-F238E27FC236}">
                <a16:creationId xmlns:a16="http://schemas.microsoft.com/office/drawing/2014/main" id="{B6BF5981-7F13-7C47-A8A2-40BB91127788}"/>
              </a:ext>
            </a:extLst>
          </p:cNvPr>
          <p:cNvPicPr>
            <a:picLocks noChangeAspect="1"/>
          </p:cNvPicPr>
          <p:nvPr userDrawn="1"/>
        </p:nvPicPr>
        <p:blipFill>
          <a:blip r:embed="rId2"/>
          <a:srcRect/>
          <a:stretch/>
        </p:blipFill>
        <p:spPr>
          <a:xfrm>
            <a:off x="0" y="6647947"/>
            <a:ext cx="12192000" cy="215900"/>
          </a:xfrm>
          <a:prstGeom prst="rect">
            <a:avLst/>
          </a:prstGeom>
        </p:spPr>
      </p:pic>
      <p:sp>
        <p:nvSpPr>
          <p:cNvPr id="13" name="Slide Number Placeholder 5">
            <a:extLst>
              <a:ext uri="{FF2B5EF4-FFF2-40B4-BE49-F238E27FC236}">
                <a16:creationId xmlns:a16="http://schemas.microsoft.com/office/drawing/2014/main" id="{E51C298B-46A1-C749-B234-009FAE86B2E5}"/>
              </a:ext>
            </a:extLst>
          </p:cNvPr>
          <p:cNvSpPr>
            <a:spLocks noGrp="1"/>
          </p:cNvSpPr>
          <p:nvPr>
            <p:ph type="sldNum" sz="quarter" idx="12"/>
          </p:nvPr>
        </p:nvSpPr>
        <p:spPr>
          <a:xfrm>
            <a:off x="11380638" y="6327497"/>
            <a:ext cx="494937" cy="169277"/>
          </a:xfrm>
          <a:prstGeom prst="rect">
            <a:avLst/>
          </a:prstGeom>
          <a:noFill/>
        </p:spPr>
        <p:txBody>
          <a:bodyPr lIns="0" tIns="0" rIns="0" bIns="0" anchor="t" anchorCtr="0"/>
          <a:lstStyle>
            <a:lvl1pPr algn="r">
              <a:defRPr sz="1200" b="1">
                <a:solidFill>
                  <a:srgbClr val="0055B8"/>
                </a:solidFill>
              </a:defRPr>
            </a:lvl1pPr>
          </a:lstStyle>
          <a:p>
            <a:fld id="{20DDC20A-B509-C148-A531-92982EDB8428}" type="slidenum">
              <a:rPr lang="en-US" smtClean="0"/>
              <a:pPr/>
              <a:t>‹#›</a:t>
            </a:fld>
            <a:endParaRPr lang="en-US"/>
          </a:p>
        </p:txBody>
      </p:sp>
      <p:sp>
        <p:nvSpPr>
          <p:cNvPr id="14" name="Text Placeholder 8">
            <a:extLst>
              <a:ext uri="{FF2B5EF4-FFF2-40B4-BE49-F238E27FC236}">
                <a16:creationId xmlns:a16="http://schemas.microsoft.com/office/drawing/2014/main" id="{518555F9-2FD4-F34C-BB02-295DCE93C923}"/>
              </a:ext>
            </a:extLst>
          </p:cNvPr>
          <p:cNvSpPr>
            <a:spLocks noGrp="1"/>
          </p:cNvSpPr>
          <p:nvPr>
            <p:ph type="body" sz="quarter" idx="18" hasCustomPrompt="1"/>
          </p:nvPr>
        </p:nvSpPr>
        <p:spPr>
          <a:xfrm>
            <a:off x="578159" y="1500303"/>
            <a:ext cx="5517841" cy="289161"/>
          </a:xfrm>
          <a:prstGeom prst="rect">
            <a:avLst/>
          </a:prstGeom>
        </p:spPr>
        <p:txBody>
          <a:bodyPr lIns="0" tIns="0" rIns="0" bIns="0">
            <a:noAutofit/>
          </a:bodyPr>
          <a:lstStyle>
            <a:lvl1pPr marL="0" indent="0">
              <a:lnSpc>
                <a:spcPct val="107000"/>
              </a:lnSpc>
              <a:spcBef>
                <a:spcPts val="0"/>
              </a:spcBef>
              <a:spcAft>
                <a:spcPts val="1000"/>
              </a:spcAft>
              <a:buClr>
                <a:srgbClr val="E01782"/>
              </a:buClr>
              <a:buFont typeface="Arial" panose="020B0604020202020204" pitchFamily="34" charset="0"/>
              <a:buNone/>
              <a:defRPr sz="2400" b="1">
                <a:solidFill>
                  <a:srgbClr val="E01782"/>
                </a:solidFill>
              </a:defRPr>
            </a:lvl1pPr>
            <a:lvl2pPr>
              <a:lnSpc>
                <a:spcPct val="150000"/>
              </a:lnSpc>
              <a:defRPr sz="1600"/>
            </a:lvl2pPr>
            <a:lvl3pPr>
              <a:lnSpc>
                <a:spcPct val="150000"/>
              </a:lnSpc>
              <a:defRPr sz="1600"/>
            </a:lvl3pPr>
            <a:lvl4pPr>
              <a:lnSpc>
                <a:spcPct val="150000"/>
              </a:lnSpc>
              <a:defRPr sz="1600"/>
            </a:lvl4pPr>
            <a:lvl5pPr>
              <a:lnSpc>
                <a:spcPct val="150000"/>
              </a:lnSpc>
              <a:defRPr sz="1600"/>
            </a:lvl5pPr>
          </a:lstStyle>
          <a:p>
            <a:r>
              <a:rPr lang="en-US" sz="1800">
                <a:solidFill>
                  <a:srgbClr val="E01782"/>
                </a:solidFill>
              </a:rPr>
              <a:t>SUBHEADING 1</a:t>
            </a:r>
          </a:p>
        </p:txBody>
      </p:sp>
    </p:spTree>
    <p:extLst>
      <p:ext uri="{BB962C8B-B14F-4D97-AF65-F5344CB8AC3E}">
        <p14:creationId xmlns:p14="http://schemas.microsoft.com/office/powerpoint/2010/main" val="3562594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Vertical Image Left Displa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8157" y="574554"/>
            <a:ext cx="11035687" cy="559689"/>
          </a:xfrm>
          <a:prstGeom prst="rect">
            <a:avLst/>
          </a:prstGeom>
        </p:spPr>
        <p:txBody>
          <a:bodyPr lIns="0" tIns="0" rIns="0" bIns="0" anchor="t">
            <a:noAutofit/>
          </a:bodyPr>
          <a:lstStyle>
            <a:lvl1pPr>
              <a:defRPr sz="4000">
                <a:solidFill>
                  <a:srgbClr val="0055B8"/>
                </a:solidFill>
              </a:defRPr>
            </a:lvl1pPr>
          </a:lstStyle>
          <a:p>
            <a:r>
              <a:rPr lang="en-US"/>
              <a:t>Heading</a:t>
            </a:r>
          </a:p>
        </p:txBody>
      </p:sp>
      <p:sp>
        <p:nvSpPr>
          <p:cNvPr id="15" name="Text Placeholder 8"/>
          <p:cNvSpPr>
            <a:spLocks noGrp="1"/>
          </p:cNvSpPr>
          <p:nvPr>
            <p:ph type="body" sz="quarter" idx="14" hasCustomPrompt="1"/>
          </p:nvPr>
        </p:nvSpPr>
        <p:spPr>
          <a:xfrm>
            <a:off x="578158" y="1503544"/>
            <a:ext cx="11035685" cy="281847"/>
          </a:xfrm>
          <a:prstGeom prst="rect">
            <a:avLst/>
          </a:prstGeom>
        </p:spPr>
        <p:txBody>
          <a:bodyPr lIns="0" tIns="0" rIns="0" bIns="0">
            <a:noAutofit/>
          </a:bodyPr>
          <a:lstStyle>
            <a:lvl1pPr marL="0" indent="0">
              <a:lnSpc>
                <a:spcPct val="107000"/>
              </a:lnSpc>
              <a:spcBef>
                <a:spcPts val="0"/>
              </a:spcBef>
              <a:spcAft>
                <a:spcPts val="1000"/>
              </a:spcAft>
              <a:buClr>
                <a:srgbClr val="E01782"/>
              </a:buClr>
              <a:buFont typeface="Arial" panose="020B0604020202020204" pitchFamily="34" charset="0"/>
              <a:buNone/>
              <a:defRPr sz="1800">
                <a:solidFill>
                  <a:schemeClr val="accent2">
                    <a:lumMod val="10000"/>
                  </a:schemeClr>
                </a:solidFill>
              </a:defRPr>
            </a:lvl1pPr>
            <a:lvl2pPr>
              <a:lnSpc>
                <a:spcPct val="150000"/>
              </a:lnSpc>
              <a:defRPr sz="1600"/>
            </a:lvl2pPr>
            <a:lvl3pPr>
              <a:lnSpc>
                <a:spcPct val="150000"/>
              </a:lnSpc>
              <a:defRPr sz="1600"/>
            </a:lvl3pPr>
            <a:lvl4pPr>
              <a:lnSpc>
                <a:spcPct val="150000"/>
              </a:lnSpc>
              <a:defRPr sz="1600"/>
            </a:lvl4pPr>
            <a:lvl5pPr>
              <a:lnSpc>
                <a:spcPct val="150000"/>
              </a:lnSpc>
              <a:defRPr sz="1600"/>
            </a:lvl5pPr>
          </a:lstStyle>
          <a:p>
            <a:pPr lvl="0"/>
            <a:r>
              <a:rPr lang="en-US"/>
              <a:t>Click to add text</a:t>
            </a:r>
          </a:p>
        </p:txBody>
      </p:sp>
      <p:sp>
        <p:nvSpPr>
          <p:cNvPr id="11" name="Rectangle 10">
            <a:extLst>
              <a:ext uri="{FF2B5EF4-FFF2-40B4-BE49-F238E27FC236}">
                <a16:creationId xmlns:a16="http://schemas.microsoft.com/office/drawing/2014/main" id="{E53A13F0-0DBB-E348-843D-32C7DC40C2F0}"/>
              </a:ext>
            </a:extLst>
          </p:cNvPr>
          <p:cNvSpPr/>
          <p:nvPr userDrawn="1"/>
        </p:nvSpPr>
        <p:spPr>
          <a:xfrm>
            <a:off x="0" y="642568"/>
            <a:ext cx="363578" cy="363578"/>
          </a:xfrm>
          <a:prstGeom prst="rect">
            <a:avLst/>
          </a:prstGeom>
          <a:solidFill>
            <a:srgbClr val="00D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19">
            <a:extLst>
              <a:ext uri="{FF2B5EF4-FFF2-40B4-BE49-F238E27FC236}">
                <a16:creationId xmlns:a16="http://schemas.microsoft.com/office/drawing/2014/main" id="{3CD5F0AF-CF56-D04A-9732-DD4D750C1279}"/>
              </a:ext>
            </a:extLst>
          </p:cNvPr>
          <p:cNvGraphicFramePr>
            <a:graphicFrameLocks noGrp="1"/>
          </p:cNvGraphicFramePr>
          <p:nvPr userDrawn="1">
            <p:extLst>
              <p:ext uri="{D42A27DB-BD31-4B8C-83A1-F6EECF244321}">
                <p14:modId xmlns:p14="http://schemas.microsoft.com/office/powerpoint/2010/main" val="2605517231"/>
              </p:ext>
            </p:extLst>
          </p:nvPr>
        </p:nvGraphicFramePr>
        <p:xfrm>
          <a:off x="578156" y="2116505"/>
          <a:ext cx="11035689" cy="3879878"/>
        </p:xfrm>
        <a:graphic>
          <a:graphicData uri="http://schemas.openxmlformats.org/drawingml/2006/table">
            <a:tbl>
              <a:tblPr firstRow="1" bandRow="1">
                <a:tableStyleId>{5C22544A-7EE6-4342-B048-85BDC9FD1C3A}</a:tableStyleId>
              </a:tblPr>
              <a:tblGrid>
                <a:gridCol w="3673917">
                  <a:extLst>
                    <a:ext uri="{9D8B030D-6E8A-4147-A177-3AD203B41FA5}">
                      <a16:colId xmlns:a16="http://schemas.microsoft.com/office/drawing/2014/main" val="3072229989"/>
                    </a:ext>
                  </a:extLst>
                </a:gridCol>
                <a:gridCol w="1840443">
                  <a:extLst>
                    <a:ext uri="{9D8B030D-6E8A-4147-A177-3AD203B41FA5}">
                      <a16:colId xmlns:a16="http://schemas.microsoft.com/office/drawing/2014/main" val="927619019"/>
                    </a:ext>
                  </a:extLst>
                </a:gridCol>
                <a:gridCol w="1840443">
                  <a:extLst>
                    <a:ext uri="{9D8B030D-6E8A-4147-A177-3AD203B41FA5}">
                      <a16:colId xmlns:a16="http://schemas.microsoft.com/office/drawing/2014/main" val="479617266"/>
                    </a:ext>
                  </a:extLst>
                </a:gridCol>
                <a:gridCol w="1840443">
                  <a:extLst>
                    <a:ext uri="{9D8B030D-6E8A-4147-A177-3AD203B41FA5}">
                      <a16:colId xmlns:a16="http://schemas.microsoft.com/office/drawing/2014/main" val="3217400739"/>
                    </a:ext>
                  </a:extLst>
                </a:gridCol>
                <a:gridCol w="1840443">
                  <a:extLst>
                    <a:ext uri="{9D8B030D-6E8A-4147-A177-3AD203B41FA5}">
                      <a16:colId xmlns:a16="http://schemas.microsoft.com/office/drawing/2014/main" val="915444220"/>
                    </a:ext>
                  </a:extLst>
                </a:gridCol>
              </a:tblGrid>
              <a:tr h="766653">
                <a:tc>
                  <a:txBody>
                    <a:bodyPr/>
                    <a:lstStyle/>
                    <a:p>
                      <a:pPr>
                        <a:lnSpc>
                          <a:spcPct val="107000"/>
                        </a:lnSpc>
                      </a:pPr>
                      <a:r>
                        <a:rPr lang="en-US" sz="1400"/>
                        <a:t>Heading for Text Column</a:t>
                      </a:r>
                    </a:p>
                  </a:txBody>
                  <a:tcPr marL="137160" marR="137160" marT="137160" marB="137160" anchor="ct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0055B8"/>
                    </a:solidFill>
                  </a:tcPr>
                </a:tc>
                <a:tc>
                  <a:txBody>
                    <a:bodyPr/>
                    <a:lstStyle/>
                    <a:p>
                      <a:pPr marL="0" marR="0" lvl="0" indent="0" algn="l" defTabSz="914377" rtl="0" eaLnBrk="1" fontAlgn="auto" latinLnBrk="0" hangingPunct="1">
                        <a:lnSpc>
                          <a:spcPct val="107000"/>
                        </a:lnSpc>
                        <a:spcBef>
                          <a:spcPts val="0"/>
                        </a:spcBef>
                        <a:spcAft>
                          <a:spcPts val="0"/>
                        </a:spcAft>
                        <a:buClrTx/>
                        <a:buSzTx/>
                        <a:buFontTx/>
                        <a:buNone/>
                        <a:tabLst/>
                        <a:defRPr/>
                      </a:pPr>
                      <a:r>
                        <a:rPr lang="en-US" sz="1400" b="1" kern="1200">
                          <a:solidFill>
                            <a:schemeClr val="lt1"/>
                          </a:solidFill>
                          <a:latin typeface="+mn-lt"/>
                          <a:ea typeface="+mn-ea"/>
                          <a:cs typeface="+mn-cs"/>
                        </a:rPr>
                        <a:t>Heading for </a:t>
                      </a:r>
                      <a:br>
                        <a:rPr lang="en-US" sz="1400" b="1" kern="1200">
                          <a:solidFill>
                            <a:schemeClr val="lt1"/>
                          </a:solidFill>
                          <a:latin typeface="+mn-lt"/>
                          <a:ea typeface="+mn-ea"/>
                          <a:cs typeface="+mn-cs"/>
                        </a:rPr>
                      </a:br>
                      <a:r>
                        <a:rPr lang="en-US" sz="1400" b="1" kern="1200">
                          <a:solidFill>
                            <a:schemeClr val="lt1"/>
                          </a:solidFill>
                          <a:latin typeface="+mn-lt"/>
                          <a:ea typeface="+mn-ea"/>
                          <a:cs typeface="+mn-cs"/>
                        </a:rPr>
                        <a:t>Text Column</a:t>
                      </a:r>
                    </a:p>
                  </a:txBody>
                  <a:tcPr marL="137160" marR="137160" marT="137160" marB="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0055B8"/>
                    </a:solidFill>
                  </a:tcPr>
                </a:tc>
                <a:tc>
                  <a:txBody>
                    <a:bodyPr/>
                    <a:lstStyle/>
                    <a:p>
                      <a:pPr marL="0" marR="0" lvl="0" indent="0" algn="r" defTabSz="914377" rtl="0" eaLnBrk="1" fontAlgn="auto" latinLnBrk="0" hangingPunct="1">
                        <a:lnSpc>
                          <a:spcPct val="107000"/>
                        </a:lnSpc>
                        <a:spcBef>
                          <a:spcPts val="0"/>
                        </a:spcBef>
                        <a:spcAft>
                          <a:spcPts val="0"/>
                        </a:spcAft>
                        <a:buClrTx/>
                        <a:buSzTx/>
                        <a:buFontTx/>
                        <a:buNone/>
                        <a:tabLst/>
                        <a:defRPr/>
                      </a:pPr>
                      <a:r>
                        <a:rPr lang="en-US" sz="1400" b="1" kern="1200">
                          <a:solidFill>
                            <a:schemeClr val="lt1"/>
                          </a:solidFill>
                          <a:latin typeface="+mn-lt"/>
                          <a:ea typeface="+mn-ea"/>
                          <a:cs typeface="+mn-cs"/>
                        </a:rPr>
                        <a:t>Heading for</a:t>
                      </a:r>
                      <a:br>
                        <a:rPr lang="en-US" sz="1400" b="1" kern="1200">
                          <a:solidFill>
                            <a:schemeClr val="lt1"/>
                          </a:solidFill>
                          <a:latin typeface="+mn-lt"/>
                          <a:ea typeface="+mn-ea"/>
                          <a:cs typeface="+mn-cs"/>
                        </a:rPr>
                      </a:br>
                      <a:r>
                        <a:rPr lang="en-US" sz="1400" b="1" kern="1200">
                          <a:solidFill>
                            <a:schemeClr val="lt1"/>
                          </a:solidFill>
                          <a:latin typeface="+mn-lt"/>
                          <a:ea typeface="+mn-ea"/>
                          <a:cs typeface="+mn-cs"/>
                        </a:rPr>
                        <a:t>Number Column</a:t>
                      </a:r>
                    </a:p>
                  </a:txBody>
                  <a:tcPr marL="137160" marR="137160" marT="137160" marB="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0055B8"/>
                    </a:solidFill>
                  </a:tcPr>
                </a:tc>
                <a:tc>
                  <a:txBody>
                    <a:bodyPr/>
                    <a:lstStyle/>
                    <a:p>
                      <a:pPr marL="0" marR="0" lvl="0" indent="0" algn="r" defTabSz="914377" rtl="0" eaLnBrk="1" fontAlgn="auto" latinLnBrk="0" hangingPunct="1">
                        <a:lnSpc>
                          <a:spcPct val="107000"/>
                        </a:lnSpc>
                        <a:spcBef>
                          <a:spcPts val="0"/>
                        </a:spcBef>
                        <a:spcAft>
                          <a:spcPts val="0"/>
                        </a:spcAft>
                        <a:buClrTx/>
                        <a:buSzTx/>
                        <a:buFontTx/>
                        <a:buNone/>
                        <a:tabLst/>
                        <a:defRPr/>
                      </a:pPr>
                      <a:r>
                        <a:rPr lang="en-US" sz="1400" b="1" kern="1200">
                          <a:solidFill>
                            <a:schemeClr val="lt1"/>
                          </a:solidFill>
                          <a:latin typeface="+mn-lt"/>
                          <a:ea typeface="+mn-ea"/>
                          <a:cs typeface="+mn-cs"/>
                        </a:rPr>
                        <a:t>Heading for</a:t>
                      </a:r>
                      <a:br>
                        <a:rPr lang="en-US" sz="1400" b="1" kern="1200">
                          <a:solidFill>
                            <a:schemeClr val="lt1"/>
                          </a:solidFill>
                          <a:latin typeface="+mn-lt"/>
                          <a:ea typeface="+mn-ea"/>
                          <a:cs typeface="+mn-cs"/>
                        </a:rPr>
                      </a:br>
                      <a:r>
                        <a:rPr lang="en-US" sz="1400" b="1" kern="1200">
                          <a:solidFill>
                            <a:schemeClr val="lt1"/>
                          </a:solidFill>
                          <a:latin typeface="+mn-lt"/>
                          <a:ea typeface="+mn-ea"/>
                          <a:cs typeface="+mn-cs"/>
                        </a:rPr>
                        <a:t>Number Column</a:t>
                      </a:r>
                    </a:p>
                  </a:txBody>
                  <a:tcPr marL="137160" marR="137160" marT="137160" marB="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0055B8"/>
                    </a:solidFill>
                  </a:tcPr>
                </a:tc>
                <a:tc>
                  <a:txBody>
                    <a:bodyPr/>
                    <a:lstStyle/>
                    <a:p>
                      <a:pPr marL="0" marR="0" lvl="0" indent="0" algn="r" defTabSz="914377" rtl="0" eaLnBrk="1" fontAlgn="auto" latinLnBrk="0" hangingPunct="1">
                        <a:lnSpc>
                          <a:spcPct val="107000"/>
                        </a:lnSpc>
                        <a:spcBef>
                          <a:spcPts val="0"/>
                        </a:spcBef>
                        <a:spcAft>
                          <a:spcPts val="0"/>
                        </a:spcAft>
                        <a:buClrTx/>
                        <a:buSzTx/>
                        <a:buFontTx/>
                        <a:buNone/>
                        <a:tabLst/>
                        <a:defRPr/>
                      </a:pPr>
                      <a:r>
                        <a:rPr lang="en-US" sz="1400" b="1" kern="1200">
                          <a:solidFill>
                            <a:schemeClr val="lt1"/>
                          </a:solidFill>
                          <a:latin typeface="+mn-lt"/>
                          <a:ea typeface="+mn-ea"/>
                          <a:cs typeface="+mn-cs"/>
                        </a:rPr>
                        <a:t>Heading for</a:t>
                      </a:r>
                      <a:br>
                        <a:rPr lang="en-US" sz="1400" b="1" kern="1200">
                          <a:solidFill>
                            <a:schemeClr val="lt1"/>
                          </a:solidFill>
                          <a:latin typeface="+mn-lt"/>
                          <a:ea typeface="+mn-ea"/>
                          <a:cs typeface="+mn-cs"/>
                        </a:rPr>
                      </a:br>
                      <a:r>
                        <a:rPr lang="en-US" sz="1400" b="1" kern="1200">
                          <a:solidFill>
                            <a:schemeClr val="lt1"/>
                          </a:solidFill>
                          <a:latin typeface="+mn-lt"/>
                          <a:ea typeface="+mn-ea"/>
                          <a:cs typeface="+mn-cs"/>
                        </a:rPr>
                        <a:t>Number Column</a:t>
                      </a:r>
                    </a:p>
                  </a:txBody>
                  <a:tcPr marL="137160" marR="137160" marT="137160" marB="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0055B8"/>
                    </a:solidFill>
                  </a:tcPr>
                </a:tc>
                <a:extLst>
                  <a:ext uri="{0D108BD9-81ED-4DB2-BD59-A6C34878D82A}">
                    <a16:rowId xmlns:a16="http://schemas.microsoft.com/office/drawing/2014/main" val="3193302159"/>
                  </a:ext>
                </a:extLst>
              </a:tr>
              <a:tr h="327134">
                <a:tc>
                  <a:txBody>
                    <a:bodyPr/>
                    <a:lstStyle/>
                    <a:p>
                      <a:r>
                        <a:rPr lang="en-US" sz="1400" kern="1200">
                          <a:solidFill>
                            <a:schemeClr val="accent2">
                              <a:lumMod val="10000"/>
                            </a:schemeClr>
                          </a:solidFill>
                          <a:latin typeface="+mn-lt"/>
                          <a:ea typeface="+mn-ea"/>
                          <a:cs typeface="+mn-cs"/>
                        </a:rPr>
                        <a:t>Text</a:t>
                      </a:r>
                      <a:endParaRPr lang="en-US" sz="1400">
                        <a:solidFill>
                          <a:schemeClr val="accent2">
                            <a:lumMod val="10000"/>
                          </a:schemeClr>
                        </a:solidFill>
                      </a:endParaRPr>
                    </a:p>
                  </a:txBody>
                  <a:tcPr marL="137160" marR="137160"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a:solidFill>
                            <a:schemeClr val="accent2">
                              <a:lumMod val="10000"/>
                            </a:schemeClr>
                          </a:solidFill>
                        </a:rPr>
                        <a:t>Text</a:t>
                      </a: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algn="r"/>
                      <a:r>
                        <a:rPr lang="en-US" sz="1400" kern="1200">
                          <a:solidFill>
                            <a:schemeClr val="accent2">
                              <a:lumMod val="10000"/>
                            </a:schemeClr>
                          </a:solidFill>
                          <a:latin typeface="+mn-lt"/>
                          <a:ea typeface="+mn-ea"/>
                          <a:cs typeface="+mn-cs"/>
                        </a:rPr>
                        <a:t>0.00</a:t>
                      </a: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kern="1200">
                          <a:solidFill>
                            <a:schemeClr val="accent2">
                              <a:lumMod val="10000"/>
                            </a:schemeClr>
                          </a:solidFill>
                          <a:latin typeface="+mn-lt"/>
                          <a:ea typeface="+mn-ea"/>
                          <a:cs typeface="+mn-cs"/>
                        </a:rPr>
                        <a:t>0.00</a:t>
                      </a: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kern="1200">
                          <a:solidFill>
                            <a:schemeClr val="accent2">
                              <a:lumMod val="10000"/>
                            </a:schemeClr>
                          </a:solidFill>
                          <a:latin typeface="+mn-lt"/>
                          <a:ea typeface="+mn-ea"/>
                          <a:cs typeface="+mn-cs"/>
                        </a:rPr>
                        <a:t>0.00</a:t>
                      </a: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4251710462"/>
                  </a:ext>
                </a:extLst>
              </a:tr>
              <a:tr h="398013">
                <a:tc>
                  <a:txBody>
                    <a:bodyPr/>
                    <a:lstStyle/>
                    <a:p>
                      <a:endParaRPr lang="en-US" sz="1400">
                        <a:solidFill>
                          <a:schemeClr val="accent2">
                            <a:lumMod val="10000"/>
                          </a:schemeClr>
                        </a:solidFill>
                      </a:endParaRPr>
                    </a:p>
                  </a:txBody>
                  <a:tcPr marL="137160" marR="137160"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55B8">
                        <a:alpha val="5000"/>
                      </a:srgbClr>
                    </a:solidFill>
                  </a:tcPr>
                </a:tc>
                <a:tc>
                  <a:txBody>
                    <a:bodyPr/>
                    <a:lstStyle/>
                    <a:p>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55B8">
                        <a:alpha val="5000"/>
                      </a:srgbClr>
                    </a:solidFill>
                  </a:tcPr>
                </a:tc>
                <a:tc>
                  <a:txBody>
                    <a:bodyPr/>
                    <a:lstStyle/>
                    <a:p>
                      <a:pPr algn="r"/>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55B8">
                        <a:alpha val="5000"/>
                      </a:srgbClr>
                    </a:solidFill>
                  </a:tcPr>
                </a:tc>
                <a:tc>
                  <a:txBody>
                    <a:bodyPr/>
                    <a:lstStyle/>
                    <a:p>
                      <a:pPr algn="r"/>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55B8">
                        <a:alpha val="5000"/>
                      </a:srgbClr>
                    </a:solidFill>
                  </a:tcPr>
                </a:tc>
                <a:tc>
                  <a:txBody>
                    <a:bodyPr/>
                    <a:lstStyle/>
                    <a:p>
                      <a:pPr algn="r"/>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55B8">
                        <a:alpha val="5000"/>
                      </a:srgbClr>
                    </a:solidFill>
                  </a:tcPr>
                </a:tc>
                <a:extLst>
                  <a:ext uri="{0D108BD9-81ED-4DB2-BD59-A6C34878D82A}">
                    <a16:rowId xmlns:a16="http://schemas.microsoft.com/office/drawing/2014/main" val="3604229176"/>
                  </a:ext>
                </a:extLst>
              </a:tr>
              <a:tr h="398013">
                <a:tc>
                  <a:txBody>
                    <a:bodyPr/>
                    <a:lstStyle/>
                    <a:p>
                      <a:endParaRPr lang="en-US" sz="1400">
                        <a:solidFill>
                          <a:schemeClr val="accent2">
                            <a:lumMod val="10000"/>
                          </a:schemeClr>
                        </a:solidFill>
                      </a:endParaRPr>
                    </a:p>
                  </a:txBody>
                  <a:tcPr marL="137160" marR="137160"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alpha val="5000"/>
                      </a:schemeClr>
                    </a:solidFill>
                  </a:tcPr>
                </a:tc>
                <a:tc>
                  <a:txBody>
                    <a:bodyPr/>
                    <a:lstStyle/>
                    <a:p>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alpha val="5000"/>
                      </a:schemeClr>
                    </a:solidFill>
                  </a:tcPr>
                </a:tc>
                <a:tc>
                  <a:txBody>
                    <a:bodyPr/>
                    <a:lstStyle/>
                    <a:p>
                      <a:pPr algn="r"/>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alpha val="5000"/>
                      </a:schemeClr>
                    </a:solidFill>
                  </a:tcPr>
                </a:tc>
                <a:tc>
                  <a:txBody>
                    <a:bodyPr/>
                    <a:lstStyle/>
                    <a:p>
                      <a:pPr algn="r"/>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alpha val="5000"/>
                      </a:schemeClr>
                    </a:solidFill>
                  </a:tcPr>
                </a:tc>
                <a:tc>
                  <a:txBody>
                    <a:bodyPr/>
                    <a:lstStyle/>
                    <a:p>
                      <a:pPr algn="r"/>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alpha val="5000"/>
                      </a:schemeClr>
                    </a:solidFill>
                  </a:tcPr>
                </a:tc>
                <a:extLst>
                  <a:ext uri="{0D108BD9-81ED-4DB2-BD59-A6C34878D82A}">
                    <a16:rowId xmlns:a16="http://schemas.microsoft.com/office/drawing/2014/main" val="2341735276"/>
                  </a:ext>
                </a:extLst>
              </a:tr>
              <a:tr h="398013">
                <a:tc>
                  <a:txBody>
                    <a:bodyPr/>
                    <a:lstStyle/>
                    <a:p>
                      <a:endParaRPr lang="en-US" sz="1400">
                        <a:solidFill>
                          <a:schemeClr val="accent2">
                            <a:lumMod val="10000"/>
                          </a:schemeClr>
                        </a:solidFill>
                      </a:endParaRPr>
                    </a:p>
                  </a:txBody>
                  <a:tcPr marL="137160" marR="137160"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55B8">
                        <a:alpha val="5000"/>
                      </a:srgbClr>
                    </a:solidFill>
                  </a:tcPr>
                </a:tc>
                <a:tc>
                  <a:txBody>
                    <a:bodyPr/>
                    <a:lstStyle/>
                    <a:p>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55B8">
                        <a:alpha val="5000"/>
                      </a:srgbClr>
                    </a:solidFill>
                  </a:tcPr>
                </a:tc>
                <a:tc>
                  <a:txBody>
                    <a:bodyPr/>
                    <a:lstStyle/>
                    <a:p>
                      <a:pPr algn="r"/>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55B8">
                        <a:alpha val="5000"/>
                      </a:srgbClr>
                    </a:solidFill>
                  </a:tcPr>
                </a:tc>
                <a:tc>
                  <a:txBody>
                    <a:bodyPr/>
                    <a:lstStyle/>
                    <a:p>
                      <a:pPr algn="r"/>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55B8">
                        <a:alpha val="5000"/>
                      </a:srgbClr>
                    </a:solidFill>
                  </a:tcPr>
                </a:tc>
                <a:tc>
                  <a:txBody>
                    <a:bodyPr/>
                    <a:lstStyle/>
                    <a:p>
                      <a:pPr algn="r"/>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55B8">
                        <a:alpha val="5000"/>
                      </a:srgbClr>
                    </a:solidFill>
                  </a:tcPr>
                </a:tc>
                <a:extLst>
                  <a:ext uri="{0D108BD9-81ED-4DB2-BD59-A6C34878D82A}">
                    <a16:rowId xmlns:a16="http://schemas.microsoft.com/office/drawing/2014/main" val="716208986"/>
                  </a:ext>
                </a:extLst>
              </a:tr>
              <a:tr h="398013">
                <a:tc>
                  <a:txBody>
                    <a:bodyPr/>
                    <a:lstStyle/>
                    <a:p>
                      <a:endParaRPr lang="en-US" sz="1400">
                        <a:solidFill>
                          <a:schemeClr val="accent2">
                            <a:lumMod val="10000"/>
                          </a:schemeClr>
                        </a:solidFill>
                      </a:endParaRPr>
                    </a:p>
                  </a:txBody>
                  <a:tcPr marL="137160" marR="137160"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alpha val="5000"/>
                      </a:schemeClr>
                    </a:solidFill>
                  </a:tcPr>
                </a:tc>
                <a:tc>
                  <a:txBody>
                    <a:bodyPr/>
                    <a:lstStyle/>
                    <a:p>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alpha val="5000"/>
                      </a:schemeClr>
                    </a:solidFill>
                  </a:tcPr>
                </a:tc>
                <a:tc>
                  <a:txBody>
                    <a:bodyPr/>
                    <a:lstStyle/>
                    <a:p>
                      <a:pPr algn="r"/>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alpha val="5000"/>
                      </a:schemeClr>
                    </a:solidFill>
                  </a:tcPr>
                </a:tc>
                <a:tc>
                  <a:txBody>
                    <a:bodyPr/>
                    <a:lstStyle/>
                    <a:p>
                      <a:pPr algn="r"/>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alpha val="5000"/>
                      </a:schemeClr>
                    </a:solidFill>
                  </a:tcPr>
                </a:tc>
                <a:tc>
                  <a:txBody>
                    <a:bodyPr/>
                    <a:lstStyle/>
                    <a:p>
                      <a:pPr algn="r"/>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alpha val="5000"/>
                      </a:schemeClr>
                    </a:solidFill>
                  </a:tcPr>
                </a:tc>
                <a:extLst>
                  <a:ext uri="{0D108BD9-81ED-4DB2-BD59-A6C34878D82A}">
                    <a16:rowId xmlns:a16="http://schemas.microsoft.com/office/drawing/2014/main" val="527955708"/>
                  </a:ext>
                </a:extLst>
              </a:tr>
              <a:tr h="398013">
                <a:tc>
                  <a:txBody>
                    <a:bodyPr/>
                    <a:lstStyle/>
                    <a:p>
                      <a:endParaRPr lang="en-US" sz="1400">
                        <a:solidFill>
                          <a:schemeClr val="accent2">
                            <a:lumMod val="10000"/>
                          </a:schemeClr>
                        </a:solidFill>
                      </a:endParaRPr>
                    </a:p>
                  </a:txBody>
                  <a:tcPr marL="137160" marR="137160"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55B8">
                        <a:alpha val="5000"/>
                      </a:srgbClr>
                    </a:solidFill>
                  </a:tcPr>
                </a:tc>
                <a:tc>
                  <a:txBody>
                    <a:bodyPr/>
                    <a:lstStyle/>
                    <a:p>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55B8">
                        <a:alpha val="5000"/>
                      </a:srgbClr>
                    </a:solidFill>
                  </a:tcPr>
                </a:tc>
                <a:tc>
                  <a:txBody>
                    <a:bodyPr/>
                    <a:lstStyle/>
                    <a:p>
                      <a:pPr algn="r"/>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55B8">
                        <a:alpha val="5000"/>
                      </a:srgbClr>
                    </a:solidFill>
                  </a:tcPr>
                </a:tc>
                <a:tc>
                  <a:txBody>
                    <a:bodyPr/>
                    <a:lstStyle/>
                    <a:p>
                      <a:pPr algn="r"/>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55B8">
                        <a:alpha val="5000"/>
                      </a:srgbClr>
                    </a:solidFill>
                  </a:tcPr>
                </a:tc>
                <a:tc>
                  <a:txBody>
                    <a:bodyPr/>
                    <a:lstStyle/>
                    <a:p>
                      <a:pPr algn="r"/>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55B8">
                        <a:alpha val="5000"/>
                      </a:srgbClr>
                    </a:solidFill>
                  </a:tcPr>
                </a:tc>
                <a:extLst>
                  <a:ext uri="{0D108BD9-81ED-4DB2-BD59-A6C34878D82A}">
                    <a16:rowId xmlns:a16="http://schemas.microsoft.com/office/drawing/2014/main" val="1906275994"/>
                  </a:ext>
                </a:extLst>
              </a:tr>
              <a:tr h="398013">
                <a:tc>
                  <a:txBody>
                    <a:bodyPr/>
                    <a:lstStyle/>
                    <a:p>
                      <a:endParaRPr lang="en-US" sz="1400">
                        <a:solidFill>
                          <a:schemeClr val="accent2">
                            <a:lumMod val="10000"/>
                          </a:schemeClr>
                        </a:solidFill>
                      </a:endParaRPr>
                    </a:p>
                  </a:txBody>
                  <a:tcPr marL="137160" marR="137160"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alpha val="5000"/>
                      </a:schemeClr>
                    </a:solidFill>
                  </a:tcPr>
                </a:tc>
                <a:tc>
                  <a:txBody>
                    <a:bodyPr/>
                    <a:lstStyle/>
                    <a:p>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alpha val="5000"/>
                      </a:schemeClr>
                    </a:solidFill>
                  </a:tcPr>
                </a:tc>
                <a:tc>
                  <a:txBody>
                    <a:bodyPr/>
                    <a:lstStyle/>
                    <a:p>
                      <a:pPr algn="r"/>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alpha val="5000"/>
                      </a:schemeClr>
                    </a:solidFill>
                  </a:tcPr>
                </a:tc>
                <a:tc>
                  <a:txBody>
                    <a:bodyPr/>
                    <a:lstStyle/>
                    <a:p>
                      <a:pPr algn="r"/>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alpha val="5000"/>
                      </a:schemeClr>
                    </a:solidFill>
                  </a:tcPr>
                </a:tc>
                <a:tc>
                  <a:txBody>
                    <a:bodyPr/>
                    <a:lstStyle/>
                    <a:p>
                      <a:pPr algn="r"/>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alpha val="5000"/>
                      </a:schemeClr>
                    </a:solidFill>
                  </a:tcPr>
                </a:tc>
                <a:extLst>
                  <a:ext uri="{0D108BD9-81ED-4DB2-BD59-A6C34878D82A}">
                    <a16:rowId xmlns:a16="http://schemas.microsoft.com/office/drawing/2014/main" val="2748962206"/>
                  </a:ext>
                </a:extLst>
              </a:tr>
              <a:tr h="398013">
                <a:tc>
                  <a:txBody>
                    <a:bodyPr/>
                    <a:lstStyle/>
                    <a:p>
                      <a:endParaRPr lang="en-US" sz="1400">
                        <a:solidFill>
                          <a:schemeClr val="accent2">
                            <a:lumMod val="10000"/>
                          </a:schemeClr>
                        </a:solidFill>
                      </a:endParaRPr>
                    </a:p>
                  </a:txBody>
                  <a:tcPr marL="137160" marR="137160"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rgbClr val="0055B8">
                        <a:alpha val="5000"/>
                      </a:srgbClr>
                    </a:solidFill>
                  </a:tcPr>
                </a:tc>
                <a:tc>
                  <a:txBody>
                    <a:bodyPr/>
                    <a:lstStyle/>
                    <a:p>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rgbClr val="0055B8">
                        <a:alpha val="5000"/>
                      </a:srgbClr>
                    </a:solidFill>
                  </a:tcPr>
                </a:tc>
                <a:tc>
                  <a:txBody>
                    <a:bodyPr/>
                    <a:lstStyle/>
                    <a:p>
                      <a:pPr algn="r"/>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rgbClr val="0055B8">
                        <a:alpha val="5000"/>
                      </a:srgbClr>
                    </a:solidFill>
                  </a:tcPr>
                </a:tc>
                <a:tc>
                  <a:txBody>
                    <a:bodyPr/>
                    <a:lstStyle/>
                    <a:p>
                      <a:pPr algn="r"/>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rgbClr val="0055B8">
                        <a:alpha val="5000"/>
                      </a:srgbClr>
                    </a:solidFill>
                  </a:tcPr>
                </a:tc>
                <a:tc>
                  <a:txBody>
                    <a:bodyPr/>
                    <a:lstStyle/>
                    <a:p>
                      <a:pPr algn="r"/>
                      <a:endParaRPr lang="en-US" sz="1400">
                        <a:solidFill>
                          <a:schemeClr val="accent2">
                            <a:lumMod val="10000"/>
                          </a:schemeClr>
                        </a:solidFill>
                      </a:endParaRPr>
                    </a:p>
                  </a:txBody>
                  <a:tcPr marL="137160" marR="1371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rgbClr val="0055B8">
                        <a:alpha val="5000"/>
                      </a:srgbClr>
                    </a:solidFill>
                  </a:tcPr>
                </a:tc>
                <a:extLst>
                  <a:ext uri="{0D108BD9-81ED-4DB2-BD59-A6C34878D82A}">
                    <a16:rowId xmlns:a16="http://schemas.microsoft.com/office/drawing/2014/main" val="4207428821"/>
                  </a:ext>
                </a:extLst>
              </a:tr>
            </a:tbl>
          </a:graphicData>
        </a:graphic>
      </p:graphicFrame>
      <p:pic>
        <p:nvPicPr>
          <p:cNvPr id="10" name="Picture 9">
            <a:extLst>
              <a:ext uri="{FF2B5EF4-FFF2-40B4-BE49-F238E27FC236}">
                <a16:creationId xmlns:a16="http://schemas.microsoft.com/office/drawing/2014/main" id="{A8005FE3-10C9-A148-BC68-E263754C2E3D}"/>
              </a:ext>
            </a:extLst>
          </p:cNvPr>
          <p:cNvPicPr>
            <a:picLocks noChangeAspect="1"/>
          </p:cNvPicPr>
          <p:nvPr userDrawn="1"/>
        </p:nvPicPr>
        <p:blipFill>
          <a:blip r:embed="rId2"/>
          <a:srcRect/>
          <a:stretch/>
        </p:blipFill>
        <p:spPr>
          <a:xfrm>
            <a:off x="0" y="6647947"/>
            <a:ext cx="12192000" cy="215900"/>
          </a:xfrm>
          <a:prstGeom prst="rect">
            <a:avLst/>
          </a:prstGeom>
        </p:spPr>
      </p:pic>
      <p:sp>
        <p:nvSpPr>
          <p:cNvPr id="12" name="Slide Number Placeholder 5">
            <a:extLst>
              <a:ext uri="{FF2B5EF4-FFF2-40B4-BE49-F238E27FC236}">
                <a16:creationId xmlns:a16="http://schemas.microsoft.com/office/drawing/2014/main" id="{B3FBA21E-E93F-C843-8E22-12EFACC7C978}"/>
              </a:ext>
            </a:extLst>
          </p:cNvPr>
          <p:cNvSpPr>
            <a:spLocks noGrp="1"/>
          </p:cNvSpPr>
          <p:nvPr>
            <p:ph type="sldNum" sz="quarter" idx="12"/>
          </p:nvPr>
        </p:nvSpPr>
        <p:spPr>
          <a:xfrm>
            <a:off x="11380638" y="6327497"/>
            <a:ext cx="494937" cy="169277"/>
          </a:xfrm>
          <a:prstGeom prst="rect">
            <a:avLst/>
          </a:prstGeom>
          <a:noFill/>
        </p:spPr>
        <p:txBody>
          <a:bodyPr lIns="0" tIns="0" rIns="0" bIns="0" anchor="t" anchorCtr="0"/>
          <a:lstStyle>
            <a:lvl1pPr algn="r">
              <a:defRPr sz="1200" b="1">
                <a:solidFill>
                  <a:srgbClr val="0055B8"/>
                </a:solidFill>
              </a:defRPr>
            </a:lvl1pPr>
          </a:lstStyle>
          <a:p>
            <a:fld id="{20DDC20A-B509-C148-A531-92982EDB8428}" type="slidenum">
              <a:rPr lang="en-US" smtClean="0"/>
              <a:pPr/>
              <a:t>‹#›</a:t>
            </a:fld>
            <a:endParaRPr lang="en-US"/>
          </a:p>
        </p:txBody>
      </p:sp>
    </p:spTree>
    <p:extLst>
      <p:ext uri="{BB962C8B-B14F-4D97-AF65-F5344CB8AC3E}">
        <p14:creationId xmlns:p14="http://schemas.microsoft.com/office/powerpoint/2010/main" val="31916654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Vertical Image Left Display">
    <p:bg>
      <p:bgPr>
        <a:solidFill>
          <a:schemeClr val="bg1"/>
        </a:solidFill>
        <a:effectLst/>
      </p:bgPr>
    </p:bg>
    <p:spTree>
      <p:nvGrpSpPr>
        <p:cNvPr id="1" name=""/>
        <p:cNvGrpSpPr/>
        <p:nvPr/>
      </p:nvGrpSpPr>
      <p:grpSpPr>
        <a:xfrm>
          <a:off x="0" y="0"/>
          <a:ext cx="0" cy="0"/>
          <a:chOff x="0" y="0"/>
          <a:chExt cx="0" cy="0"/>
        </a:xfrm>
      </p:grpSpPr>
      <p:sp>
        <p:nvSpPr>
          <p:cNvPr id="5" name="Table Placeholder 4">
            <a:extLst>
              <a:ext uri="{FF2B5EF4-FFF2-40B4-BE49-F238E27FC236}">
                <a16:creationId xmlns:a16="http://schemas.microsoft.com/office/drawing/2014/main" id="{EB3BCA33-85DE-2F46-B574-71B52F39C64E}"/>
              </a:ext>
            </a:extLst>
          </p:cNvPr>
          <p:cNvSpPr>
            <a:spLocks noGrp="1"/>
          </p:cNvSpPr>
          <p:nvPr>
            <p:ph type="tbl" sz="quarter" idx="15" hasCustomPrompt="1"/>
          </p:nvPr>
        </p:nvSpPr>
        <p:spPr>
          <a:xfrm>
            <a:off x="577850" y="2116138"/>
            <a:ext cx="11036300" cy="3879850"/>
          </a:xfrm>
          <a:prstGeom prst="rect">
            <a:avLst/>
          </a:prstGeom>
        </p:spPr>
        <p:txBody>
          <a:bodyPr/>
          <a:lstStyle>
            <a:lvl1pPr marL="0" marR="0" indent="0" algn="l" defTabSz="914377" rtl="0" eaLnBrk="1" fontAlgn="auto" latinLnBrk="0" hangingPunct="1">
              <a:lnSpc>
                <a:spcPct val="150000"/>
              </a:lnSpc>
              <a:spcBef>
                <a:spcPts val="1000"/>
              </a:spcBef>
              <a:spcAft>
                <a:spcPts val="0"/>
              </a:spcAft>
              <a:buClrTx/>
              <a:buSzTx/>
              <a:buFont typeface="Arial" charset="0"/>
              <a:buNone/>
              <a:tabLst/>
              <a:defRPr/>
            </a:lvl1pPr>
          </a:lstStyle>
          <a:p>
            <a:pPr marL="0" marR="0" lvl="0" indent="0" algn="l" defTabSz="914377" rtl="0" eaLnBrk="1" fontAlgn="auto" latinLnBrk="0" hangingPunct="1">
              <a:lnSpc>
                <a:spcPct val="150000"/>
              </a:lnSpc>
              <a:spcBef>
                <a:spcPts val="1000"/>
              </a:spcBef>
              <a:spcAft>
                <a:spcPts val="0"/>
              </a:spcAft>
              <a:buClrTx/>
              <a:buSzTx/>
              <a:buFont typeface="Arial" charset="0"/>
              <a:buNone/>
              <a:tabLst/>
              <a:defRPr/>
            </a:pPr>
            <a:r>
              <a:rPr lang="en-US"/>
              <a:t>Copy the big table template shown in the previous slide in the Slide Master and paste it here to use</a:t>
            </a:r>
          </a:p>
        </p:txBody>
      </p:sp>
      <p:sp>
        <p:nvSpPr>
          <p:cNvPr id="2" name="Title 1"/>
          <p:cNvSpPr>
            <a:spLocks noGrp="1"/>
          </p:cNvSpPr>
          <p:nvPr>
            <p:ph type="title" hasCustomPrompt="1"/>
          </p:nvPr>
        </p:nvSpPr>
        <p:spPr>
          <a:xfrm>
            <a:off x="578157" y="574554"/>
            <a:ext cx="11035687" cy="559689"/>
          </a:xfrm>
          <a:prstGeom prst="rect">
            <a:avLst/>
          </a:prstGeom>
        </p:spPr>
        <p:txBody>
          <a:bodyPr lIns="0" tIns="0" rIns="0" bIns="0" anchor="t">
            <a:noAutofit/>
          </a:bodyPr>
          <a:lstStyle>
            <a:lvl1pPr>
              <a:defRPr sz="4000">
                <a:solidFill>
                  <a:srgbClr val="0055B8"/>
                </a:solidFill>
              </a:defRPr>
            </a:lvl1pPr>
          </a:lstStyle>
          <a:p>
            <a:r>
              <a:rPr lang="en-US"/>
              <a:t>Heading</a:t>
            </a:r>
          </a:p>
        </p:txBody>
      </p:sp>
      <p:sp>
        <p:nvSpPr>
          <p:cNvPr id="15" name="Text Placeholder 8"/>
          <p:cNvSpPr>
            <a:spLocks noGrp="1"/>
          </p:cNvSpPr>
          <p:nvPr>
            <p:ph type="body" sz="quarter" idx="14" hasCustomPrompt="1"/>
          </p:nvPr>
        </p:nvSpPr>
        <p:spPr>
          <a:xfrm>
            <a:off x="578158" y="1503544"/>
            <a:ext cx="11035685" cy="281847"/>
          </a:xfrm>
          <a:prstGeom prst="rect">
            <a:avLst/>
          </a:prstGeom>
        </p:spPr>
        <p:txBody>
          <a:bodyPr lIns="0" tIns="0" rIns="0" bIns="0">
            <a:noAutofit/>
          </a:bodyPr>
          <a:lstStyle>
            <a:lvl1pPr marL="0" indent="0">
              <a:lnSpc>
                <a:spcPct val="107000"/>
              </a:lnSpc>
              <a:spcBef>
                <a:spcPts val="0"/>
              </a:spcBef>
              <a:spcAft>
                <a:spcPts val="1000"/>
              </a:spcAft>
              <a:buClr>
                <a:srgbClr val="E01782"/>
              </a:buClr>
              <a:buFont typeface="Arial" panose="020B0604020202020204" pitchFamily="34" charset="0"/>
              <a:buNone/>
              <a:defRPr sz="1800">
                <a:solidFill>
                  <a:schemeClr val="accent2">
                    <a:lumMod val="10000"/>
                  </a:schemeClr>
                </a:solidFill>
              </a:defRPr>
            </a:lvl1pPr>
            <a:lvl2pPr>
              <a:lnSpc>
                <a:spcPct val="150000"/>
              </a:lnSpc>
              <a:defRPr sz="1600"/>
            </a:lvl2pPr>
            <a:lvl3pPr>
              <a:lnSpc>
                <a:spcPct val="150000"/>
              </a:lnSpc>
              <a:defRPr sz="1600"/>
            </a:lvl3pPr>
            <a:lvl4pPr>
              <a:lnSpc>
                <a:spcPct val="150000"/>
              </a:lnSpc>
              <a:defRPr sz="1600"/>
            </a:lvl4pPr>
            <a:lvl5pPr>
              <a:lnSpc>
                <a:spcPct val="150000"/>
              </a:lnSpc>
              <a:defRPr sz="1600"/>
            </a:lvl5pPr>
          </a:lstStyle>
          <a:p>
            <a:pPr lvl="0"/>
            <a:r>
              <a:rPr lang="en-US"/>
              <a:t>Click to add text</a:t>
            </a:r>
          </a:p>
        </p:txBody>
      </p:sp>
      <p:sp>
        <p:nvSpPr>
          <p:cNvPr id="11" name="Rectangle 10">
            <a:extLst>
              <a:ext uri="{FF2B5EF4-FFF2-40B4-BE49-F238E27FC236}">
                <a16:creationId xmlns:a16="http://schemas.microsoft.com/office/drawing/2014/main" id="{E53A13F0-0DBB-E348-843D-32C7DC40C2F0}"/>
              </a:ext>
            </a:extLst>
          </p:cNvPr>
          <p:cNvSpPr/>
          <p:nvPr userDrawn="1"/>
        </p:nvSpPr>
        <p:spPr>
          <a:xfrm>
            <a:off x="0" y="642568"/>
            <a:ext cx="363578" cy="363578"/>
          </a:xfrm>
          <a:prstGeom prst="rect">
            <a:avLst/>
          </a:prstGeom>
          <a:solidFill>
            <a:srgbClr val="00D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CFC3B97-C650-A94A-A429-6AB22856B15D}"/>
              </a:ext>
            </a:extLst>
          </p:cNvPr>
          <p:cNvPicPr>
            <a:picLocks noChangeAspect="1"/>
          </p:cNvPicPr>
          <p:nvPr userDrawn="1"/>
        </p:nvPicPr>
        <p:blipFill>
          <a:blip r:embed="rId2"/>
          <a:srcRect/>
          <a:stretch/>
        </p:blipFill>
        <p:spPr>
          <a:xfrm>
            <a:off x="0" y="6647947"/>
            <a:ext cx="12192000" cy="215900"/>
          </a:xfrm>
          <a:prstGeom prst="rect">
            <a:avLst/>
          </a:prstGeom>
        </p:spPr>
      </p:pic>
      <p:sp>
        <p:nvSpPr>
          <p:cNvPr id="14" name="Slide Number Placeholder 5">
            <a:extLst>
              <a:ext uri="{FF2B5EF4-FFF2-40B4-BE49-F238E27FC236}">
                <a16:creationId xmlns:a16="http://schemas.microsoft.com/office/drawing/2014/main" id="{A6048BB3-313F-5A41-96A3-94EAE4397982}"/>
              </a:ext>
            </a:extLst>
          </p:cNvPr>
          <p:cNvSpPr>
            <a:spLocks noGrp="1"/>
          </p:cNvSpPr>
          <p:nvPr>
            <p:ph type="sldNum" sz="quarter" idx="12"/>
          </p:nvPr>
        </p:nvSpPr>
        <p:spPr>
          <a:xfrm>
            <a:off x="11380638" y="6327497"/>
            <a:ext cx="494937" cy="169277"/>
          </a:xfrm>
          <a:prstGeom prst="rect">
            <a:avLst/>
          </a:prstGeom>
          <a:noFill/>
        </p:spPr>
        <p:txBody>
          <a:bodyPr lIns="0" tIns="0" rIns="0" bIns="0" anchor="t" anchorCtr="0"/>
          <a:lstStyle>
            <a:lvl1pPr algn="r">
              <a:defRPr sz="1200" b="1">
                <a:solidFill>
                  <a:srgbClr val="0055B8"/>
                </a:solidFill>
              </a:defRPr>
            </a:lvl1pPr>
          </a:lstStyle>
          <a:p>
            <a:fld id="{20DDC20A-B509-C148-A531-92982EDB8428}" type="slidenum">
              <a:rPr lang="en-US" smtClean="0"/>
              <a:pPr/>
              <a:t>‹#›</a:t>
            </a:fld>
            <a:endParaRPr lang="en-US"/>
          </a:p>
        </p:txBody>
      </p:sp>
    </p:spTree>
    <p:extLst>
      <p:ext uri="{BB962C8B-B14F-4D97-AF65-F5344CB8AC3E}">
        <p14:creationId xmlns:p14="http://schemas.microsoft.com/office/powerpoint/2010/main" val="3998480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Vertical Image Left Displa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8158" y="574554"/>
            <a:ext cx="11297418" cy="559689"/>
          </a:xfrm>
          <a:prstGeom prst="rect">
            <a:avLst/>
          </a:prstGeom>
        </p:spPr>
        <p:txBody>
          <a:bodyPr lIns="0" tIns="0" rIns="0" bIns="0" anchor="t">
            <a:noAutofit/>
          </a:bodyPr>
          <a:lstStyle>
            <a:lvl1pPr>
              <a:defRPr sz="4000">
                <a:solidFill>
                  <a:srgbClr val="0055B8"/>
                </a:solidFill>
              </a:defRPr>
            </a:lvl1pPr>
          </a:lstStyle>
          <a:p>
            <a:r>
              <a:rPr lang="en-US"/>
              <a:t>Heading</a:t>
            </a:r>
          </a:p>
        </p:txBody>
      </p:sp>
      <p:sp>
        <p:nvSpPr>
          <p:cNvPr id="15" name="Text Placeholder 8"/>
          <p:cNvSpPr>
            <a:spLocks noGrp="1"/>
          </p:cNvSpPr>
          <p:nvPr>
            <p:ph type="body" sz="quarter" idx="14" hasCustomPrompt="1"/>
          </p:nvPr>
        </p:nvSpPr>
        <p:spPr>
          <a:xfrm>
            <a:off x="578159" y="1936981"/>
            <a:ext cx="5517842" cy="1669820"/>
          </a:xfrm>
          <a:prstGeom prst="rect">
            <a:avLst/>
          </a:prstGeom>
        </p:spPr>
        <p:txBody>
          <a:bodyPr lIns="0" tIns="0" rIns="0" bIns="0">
            <a:noAutofit/>
          </a:bodyPr>
          <a:lstStyle>
            <a:lvl1pPr marL="0" indent="0">
              <a:lnSpc>
                <a:spcPct val="107000"/>
              </a:lnSpc>
              <a:spcBef>
                <a:spcPts val="0"/>
              </a:spcBef>
              <a:spcAft>
                <a:spcPts val="1000"/>
              </a:spcAft>
              <a:buClr>
                <a:srgbClr val="E01782"/>
              </a:buClr>
              <a:buFont typeface="Arial" panose="020B0604020202020204" pitchFamily="34" charset="0"/>
              <a:buNone/>
              <a:defRPr sz="1800">
                <a:solidFill>
                  <a:schemeClr val="accent2">
                    <a:lumMod val="10000"/>
                  </a:schemeClr>
                </a:solidFill>
              </a:defRPr>
            </a:lvl1pPr>
            <a:lvl2pPr>
              <a:lnSpc>
                <a:spcPct val="150000"/>
              </a:lnSpc>
              <a:defRPr sz="1600"/>
            </a:lvl2pPr>
            <a:lvl3pPr>
              <a:lnSpc>
                <a:spcPct val="150000"/>
              </a:lnSpc>
              <a:defRPr sz="1600"/>
            </a:lvl3pPr>
            <a:lvl4pPr>
              <a:lnSpc>
                <a:spcPct val="150000"/>
              </a:lnSpc>
              <a:defRPr sz="1600"/>
            </a:lvl4pPr>
            <a:lvl5pPr>
              <a:lnSpc>
                <a:spcPct val="150000"/>
              </a:lnSpc>
              <a:defRPr sz="1600"/>
            </a:lvl5pPr>
          </a:lstStyle>
          <a:p>
            <a:pPr lvl="0"/>
            <a:r>
              <a:rPr lang="en-US"/>
              <a:t>Click to add text</a:t>
            </a:r>
          </a:p>
        </p:txBody>
      </p:sp>
      <p:sp>
        <p:nvSpPr>
          <p:cNvPr id="11" name="Rectangle 10">
            <a:extLst>
              <a:ext uri="{FF2B5EF4-FFF2-40B4-BE49-F238E27FC236}">
                <a16:creationId xmlns:a16="http://schemas.microsoft.com/office/drawing/2014/main" id="{E53A13F0-0DBB-E348-843D-32C7DC40C2F0}"/>
              </a:ext>
            </a:extLst>
          </p:cNvPr>
          <p:cNvSpPr/>
          <p:nvPr userDrawn="1"/>
        </p:nvSpPr>
        <p:spPr>
          <a:xfrm>
            <a:off x="0" y="642568"/>
            <a:ext cx="363578" cy="363578"/>
          </a:xfrm>
          <a:prstGeom prst="rect">
            <a:avLst/>
          </a:prstGeom>
          <a:solidFill>
            <a:srgbClr val="00D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8">
            <a:extLst>
              <a:ext uri="{FF2B5EF4-FFF2-40B4-BE49-F238E27FC236}">
                <a16:creationId xmlns:a16="http://schemas.microsoft.com/office/drawing/2014/main" id="{9D79CD81-2D8C-EF43-A199-97B00A6E8ED9}"/>
              </a:ext>
            </a:extLst>
          </p:cNvPr>
          <p:cNvSpPr>
            <a:spLocks noGrp="1"/>
          </p:cNvSpPr>
          <p:nvPr>
            <p:ph type="body" sz="quarter" idx="15" hasCustomPrompt="1"/>
          </p:nvPr>
        </p:nvSpPr>
        <p:spPr>
          <a:xfrm>
            <a:off x="578159" y="3854939"/>
            <a:ext cx="5517842" cy="1961919"/>
          </a:xfrm>
          <a:prstGeom prst="rect">
            <a:avLst/>
          </a:prstGeom>
        </p:spPr>
        <p:txBody>
          <a:bodyPr lIns="0" tIns="0" rIns="0" bIns="0">
            <a:noAutofit/>
          </a:bodyPr>
          <a:lstStyle>
            <a:lvl1pPr marL="342900" indent="-342900">
              <a:lnSpc>
                <a:spcPct val="107000"/>
              </a:lnSpc>
              <a:spcBef>
                <a:spcPts val="1000"/>
              </a:spcBef>
              <a:spcAft>
                <a:spcPts val="400"/>
              </a:spcAft>
              <a:buClr>
                <a:srgbClr val="E01782"/>
              </a:buClr>
              <a:buFont typeface="Arial" panose="020B0604020202020204" pitchFamily="34" charset="0"/>
              <a:buChar char="•"/>
              <a:defRPr sz="1800">
                <a:solidFill>
                  <a:schemeClr val="accent2">
                    <a:lumMod val="10000"/>
                  </a:schemeClr>
                </a:solidFill>
              </a:defRPr>
            </a:lvl1pPr>
            <a:lvl2pPr marL="615950" marR="0" indent="-285750" algn="l" defTabSz="914377" rtl="0" eaLnBrk="1" fontAlgn="auto" latinLnBrk="0" hangingPunct="1">
              <a:lnSpc>
                <a:spcPct val="107000"/>
              </a:lnSpc>
              <a:spcBef>
                <a:spcPts val="0"/>
              </a:spcBef>
              <a:spcAft>
                <a:spcPts val="400"/>
              </a:spcAft>
              <a:buClrTx/>
              <a:buSzPct val="95000"/>
              <a:buFont typeface="Courier New" panose="02070309020205020404" pitchFamily="49" charset="0"/>
              <a:buChar char="o"/>
              <a:tabLst/>
              <a:defRPr lang="en-US" sz="1600" kern="1200" baseline="0" dirty="0" smtClean="0">
                <a:solidFill>
                  <a:srgbClr val="00436E"/>
                </a:solidFill>
                <a:latin typeface="+mn-lt"/>
                <a:ea typeface="+mn-ea"/>
                <a:cs typeface="+mn-cs"/>
              </a:defRPr>
            </a:lvl2pPr>
            <a:lvl3pPr>
              <a:lnSpc>
                <a:spcPct val="150000"/>
              </a:lnSpc>
              <a:defRPr sz="1600"/>
            </a:lvl3pPr>
            <a:lvl4pPr>
              <a:lnSpc>
                <a:spcPct val="150000"/>
              </a:lnSpc>
              <a:defRPr sz="1600"/>
            </a:lvl4pPr>
            <a:lvl5pPr>
              <a:lnSpc>
                <a:spcPct val="150000"/>
              </a:lnSpc>
              <a:defRPr sz="1600"/>
            </a:lvl5pPr>
          </a:lstStyle>
          <a:p>
            <a:pPr lvl="0"/>
            <a:r>
              <a:rPr lang="en-US"/>
              <a:t>Bullet point 1</a:t>
            </a:r>
          </a:p>
          <a:p>
            <a:pPr lvl="1"/>
            <a:r>
              <a:rPr lang="en-US"/>
              <a:t>Secondary bullet point 1</a:t>
            </a:r>
          </a:p>
          <a:p>
            <a:pPr marL="622300" marR="0" lvl="1" indent="-292100" algn="l" defTabSz="914377"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lang="en-US"/>
              <a:t>Secondary bullet point 2</a:t>
            </a:r>
          </a:p>
          <a:p>
            <a:pPr lvl="0"/>
            <a:r>
              <a:rPr lang="en-US"/>
              <a:t>Bullet point 2</a:t>
            </a:r>
          </a:p>
        </p:txBody>
      </p:sp>
      <p:graphicFrame>
        <p:nvGraphicFramePr>
          <p:cNvPr id="4" name="Chart 3">
            <a:extLst>
              <a:ext uri="{FF2B5EF4-FFF2-40B4-BE49-F238E27FC236}">
                <a16:creationId xmlns:a16="http://schemas.microsoft.com/office/drawing/2014/main" id="{5F3AF94B-6FD7-0945-A1A2-6A6D025D507F}"/>
              </a:ext>
            </a:extLst>
          </p:cNvPr>
          <p:cNvGraphicFramePr/>
          <p:nvPr userDrawn="1">
            <p:extLst>
              <p:ext uri="{D42A27DB-BD31-4B8C-83A1-F6EECF244321}">
                <p14:modId xmlns:p14="http://schemas.microsoft.com/office/powerpoint/2010/main" val="2085767554"/>
              </p:ext>
            </p:extLst>
          </p:nvPr>
        </p:nvGraphicFramePr>
        <p:xfrm>
          <a:off x="5816124" y="1732266"/>
          <a:ext cx="6275688" cy="4183792"/>
        </p:xfrm>
        <a:graphic>
          <a:graphicData uri="http://schemas.openxmlformats.org/drawingml/2006/chart">
            <c:chart xmlns:c="http://schemas.openxmlformats.org/drawingml/2006/chart" xmlns:r="http://schemas.openxmlformats.org/officeDocument/2006/relationships" r:id="rId2"/>
          </a:graphicData>
        </a:graphic>
      </p:graphicFrame>
      <p:pic>
        <p:nvPicPr>
          <p:cNvPr id="13" name="Picture 12">
            <a:extLst>
              <a:ext uri="{FF2B5EF4-FFF2-40B4-BE49-F238E27FC236}">
                <a16:creationId xmlns:a16="http://schemas.microsoft.com/office/drawing/2014/main" id="{04944EC7-50BD-EF4A-BF6D-7B24FA697995}"/>
              </a:ext>
            </a:extLst>
          </p:cNvPr>
          <p:cNvPicPr>
            <a:picLocks noChangeAspect="1"/>
          </p:cNvPicPr>
          <p:nvPr userDrawn="1"/>
        </p:nvPicPr>
        <p:blipFill>
          <a:blip r:embed="rId3"/>
          <a:srcRect/>
          <a:stretch/>
        </p:blipFill>
        <p:spPr>
          <a:xfrm>
            <a:off x="0" y="6647947"/>
            <a:ext cx="12192000" cy="215900"/>
          </a:xfrm>
          <a:prstGeom prst="rect">
            <a:avLst/>
          </a:prstGeom>
        </p:spPr>
      </p:pic>
      <p:sp>
        <p:nvSpPr>
          <p:cNvPr id="14" name="Slide Number Placeholder 5">
            <a:extLst>
              <a:ext uri="{FF2B5EF4-FFF2-40B4-BE49-F238E27FC236}">
                <a16:creationId xmlns:a16="http://schemas.microsoft.com/office/drawing/2014/main" id="{F1A1FCF3-DAED-CC49-B45C-E1864AEAAFA9}"/>
              </a:ext>
            </a:extLst>
          </p:cNvPr>
          <p:cNvSpPr>
            <a:spLocks noGrp="1"/>
          </p:cNvSpPr>
          <p:nvPr>
            <p:ph type="sldNum" sz="quarter" idx="12"/>
          </p:nvPr>
        </p:nvSpPr>
        <p:spPr>
          <a:xfrm>
            <a:off x="11380638" y="6327497"/>
            <a:ext cx="494937" cy="169277"/>
          </a:xfrm>
          <a:prstGeom prst="rect">
            <a:avLst/>
          </a:prstGeom>
          <a:noFill/>
        </p:spPr>
        <p:txBody>
          <a:bodyPr lIns="0" tIns="0" rIns="0" bIns="0" anchor="t" anchorCtr="0"/>
          <a:lstStyle>
            <a:lvl1pPr algn="r">
              <a:defRPr sz="1200" b="1">
                <a:solidFill>
                  <a:srgbClr val="0055B8"/>
                </a:solidFill>
              </a:defRPr>
            </a:lvl1pPr>
          </a:lstStyle>
          <a:p>
            <a:fld id="{20DDC20A-B509-C148-A531-92982EDB8428}" type="slidenum">
              <a:rPr lang="en-US" smtClean="0"/>
              <a:pPr/>
              <a:t>‹#›</a:t>
            </a:fld>
            <a:endParaRPr lang="en-US"/>
          </a:p>
        </p:txBody>
      </p:sp>
      <p:sp>
        <p:nvSpPr>
          <p:cNvPr id="12" name="Text Placeholder 8">
            <a:extLst>
              <a:ext uri="{FF2B5EF4-FFF2-40B4-BE49-F238E27FC236}">
                <a16:creationId xmlns:a16="http://schemas.microsoft.com/office/drawing/2014/main" id="{5888FCD4-8B80-F547-8C0F-5B3F3A8FF8DC}"/>
              </a:ext>
            </a:extLst>
          </p:cNvPr>
          <p:cNvSpPr>
            <a:spLocks noGrp="1"/>
          </p:cNvSpPr>
          <p:nvPr>
            <p:ph type="body" sz="quarter" idx="18" hasCustomPrompt="1"/>
          </p:nvPr>
        </p:nvSpPr>
        <p:spPr>
          <a:xfrm>
            <a:off x="578159" y="1500303"/>
            <a:ext cx="5517841" cy="289161"/>
          </a:xfrm>
          <a:prstGeom prst="rect">
            <a:avLst/>
          </a:prstGeom>
        </p:spPr>
        <p:txBody>
          <a:bodyPr lIns="0" tIns="0" rIns="0" bIns="0">
            <a:noAutofit/>
          </a:bodyPr>
          <a:lstStyle>
            <a:lvl1pPr marL="0" indent="0">
              <a:lnSpc>
                <a:spcPct val="107000"/>
              </a:lnSpc>
              <a:spcBef>
                <a:spcPts val="0"/>
              </a:spcBef>
              <a:spcAft>
                <a:spcPts val="1000"/>
              </a:spcAft>
              <a:buClr>
                <a:srgbClr val="E01782"/>
              </a:buClr>
              <a:buFont typeface="Arial" panose="020B0604020202020204" pitchFamily="34" charset="0"/>
              <a:buNone/>
              <a:defRPr sz="2400" b="1">
                <a:solidFill>
                  <a:srgbClr val="E01782"/>
                </a:solidFill>
              </a:defRPr>
            </a:lvl1pPr>
            <a:lvl2pPr>
              <a:lnSpc>
                <a:spcPct val="150000"/>
              </a:lnSpc>
              <a:defRPr sz="1600"/>
            </a:lvl2pPr>
            <a:lvl3pPr>
              <a:lnSpc>
                <a:spcPct val="150000"/>
              </a:lnSpc>
              <a:defRPr sz="1600"/>
            </a:lvl3pPr>
            <a:lvl4pPr>
              <a:lnSpc>
                <a:spcPct val="150000"/>
              </a:lnSpc>
              <a:defRPr sz="1600"/>
            </a:lvl4pPr>
            <a:lvl5pPr>
              <a:lnSpc>
                <a:spcPct val="150000"/>
              </a:lnSpc>
              <a:defRPr sz="1600"/>
            </a:lvl5pPr>
          </a:lstStyle>
          <a:p>
            <a:r>
              <a:rPr lang="en-US" sz="1800">
                <a:solidFill>
                  <a:srgbClr val="E01782"/>
                </a:solidFill>
              </a:rPr>
              <a:t>SUBHEADING 1</a:t>
            </a:r>
          </a:p>
        </p:txBody>
      </p:sp>
    </p:spTree>
    <p:extLst>
      <p:ext uri="{BB962C8B-B14F-4D97-AF65-F5344CB8AC3E}">
        <p14:creationId xmlns:p14="http://schemas.microsoft.com/office/powerpoint/2010/main" val="4276210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Vertical Image Left Display">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EE1E2E-E31A-7044-99A1-64EFA5D8C4F5}"/>
              </a:ext>
            </a:extLst>
          </p:cNvPr>
          <p:cNvSpPr/>
          <p:nvPr userDrawn="1"/>
        </p:nvSpPr>
        <p:spPr>
          <a:xfrm>
            <a:off x="609600" y="569626"/>
            <a:ext cx="2743200" cy="2743200"/>
          </a:xfrm>
          <a:prstGeom prst="rect">
            <a:avLst/>
          </a:prstGeom>
          <a:solidFill>
            <a:srgbClr val="005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D2F0"/>
                </a:solidFill>
              </a:rPr>
              <a:t>TEXT HERE</a:t>
            </a:r>
          </a:p>
        </p:txBody>
      </p:sp>
      <p:sp>
        <p:nvSpPr>
          <p:cNvPr id="12" name="Rectangle 11">
            <a:extLst>
              <a:ext uri="{FF2B5EF4-FFF2-40B4-BE49-F238E27FC236}">
                <a16:creationId xmlns:a16="http://schemas.microsoft.com/office/drawing/2014/main" id="{2C0BC6CE-3C21-9943-9B0F-547F612E7793}"/>
              </a:ext>
            </a:extLst>
          </p:cNvPr>
          <p:cNvSpPr/>
          <p:nvPr userDrawn="1"/>
        </p:nvSpPr>
        <p:spPr>
          <a:xfrm>
            <a:off x="3352800" y="3319176"/>
            <a:ext cx="2743200" cy="2743200"/>
          </a:xfrm>
          <a:prstGeom prst="rect">
            <a:avLst/>
          </a:prstGeom>
          <a:solidFill>
            <a:srgbClr val="00D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000" b="1">
                <a:solidFill>
                  <a:srgbClr val="0055B8"/>
                </a:solidFill>
              </a:rPr>
              <a:t>TEXT HERE</a:t>
            </a:r>
          </a:p>
        </p:txBody>
      </p:sp>
      <p:sp>
        <p:nvSpPr>
          <p:cNvPr id="13" name="Picture Placeholder 13">
            <a:extLst>
              <a:ext uri="{FF2B5EF4-FFF2-40B4-BE49-F238E27FC236}">
                <a16:creationId xmlns:a16="http://schemas.microsoft.com/office/drawing/2014/main" id="{FC0620E9-BAFC-1144-BC98-B69BCFB0F158}"/>
              </a:ext>
            </a:extLst>
          </p:cNvPr>
          <p:cNvSpPr>
            <a:spLocks noGrp="1" noChangeAspect="1"/>
          </p:cNvSpPr>
          <p:nvPr>
            <p:ph type="pic" sz="quarter" idx="13" hasCustomPrompt="1"/>
          </p:nvPr>
        </p:nvSpPr>
        <p:spPr>
          <a:xfrm>
            <a:off x="3352800" y="569626"/>
            <a:ext cx="2743200" cy="2743200"/>
          </a:xfrm>
          <a:prstGeom prst="rect">
            <a:avLst/>
          </a:prstGeom>
        </p:spPr>
        <p:txBody>
          <a:bodyPr anchor="ctr"/>
          <a:lstStyle>
            <a:lvl1pPr algn="ctr">
              <a:defRPr/>
            </a:lvl1pPr>
          </a:lstStyle>
          <a:p>
            <a:r>
              <a:rPr lang="en-US"/>
              <a:t>Place image</a:t>
            </a:r>
          </a:p>
        </p:txBody>
      </p:sp>
      <p:sp>
        <p:nvSpPr>
          <p:cNvPr id="16" name="Picture Placeholder 13">
            <a:extLst>
              <a:ext uri="{FF2B5EF4-FFF2-40B4-BE49-F238E27FC236}">
                <a16:creationId xmlns:a16="http://schemas.microsoft.com/office/drawing/2014/main" id="{7B9DFE86-391F-1541-AF1F-B939AC4EDF7C}"/>
              </a:ext>
            </a:extLst>
          </p:cNvPr>
          <p:cNvSpPr>
            <a:spLocks noGrp="1" noChangeAspect="1"/>
          </p:cNvSpPr>
          <p:nvPr>
            <p:ph type="pic" sz="quarter" idx="15" hasCustomPrompt="1"/>
          </p:nvPr>
        </p:nvSpPr>
        <p:spPr>
          <a:xfrm>
            <a:off x="609600" y="3319176"/>
            <a:ext cx="2743200" cy="2743200"/>
          </a:xfrm>
          <a:prstGeom prst="rect">
            <a:avLst/>
          </a:prstGeom>
        </p:spPr>
        <p:txBody>
          <a:bodyPr anchor="ctr"/>
          <a:lstStyle>
            <a:lvl1pPr algn="ctr">
              <a:defRPr/>
            </a:lvl1pPr>
          </a:lstStyle>
          <a:p>
            <a:r>
              <a:rPr lang="en-US"/>
              <a:t>Place image</a:t>
            </a:r>
          </a:p>
        </p:txBody>
      </p:sp>
      <p:sp>
        <p:nvSpPr>
          <p:cNvPr id="17" name="Rectangle 16">
            <a:extLst>
              <a:ext uri="{FF2B5EF4-FFF2-40B4-BE49-F238E27FC236}">
                <a16:creationId xmlns:a16="http://schemas.microsoft.com/office/drawing/2014/main" id="{AD593E17-B720-404E-A54D-AF1029258109}"/>
              </a:ext>
            </a:extLst>
          </p:cNvPr>
          <p:cNvSpPr/>
          <p:nvPr userDrawn="1"/>
        </p:nvSpPr>
        <p:spPr>
          <a:xfrm>
            <a:off x="6110287" y="569626"/>
            <a:ext cx="2743200" cy="2743200"/>
          </a:xfrm>
          <a:prstGeom prst="rect">
            <a:avLst/>
          </a:prstGeom>
          <a:solidFill>
            <a:srgbClr val="E01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TEXT HERE</a:t>
            </a:r>
          </a:p>
        </p:txBody>
      </p:sp>
      <p:sp>
        <p:nvSpPr>
          <p:cNvPr id="18" name="Picture Placeholder 13">
            <a:extLst>
              <a:ext uri="{FF2B5EF4-FFF2-40B4-BE49-F238E27FC236}">
                <a16:creationId xmlns:a16="http://schemas.microsoft.com/office/drawing/2014/main" id="{C8945A11-6B7D-A24B-9ED0-544FD5C38B6B}"/>
              </a:ext>
            </a:extLst>
          </p:cNvPr>
          <p:cNvSpPr>
            <a:spLocks noGrp="1" noChangeAspect="1"/>
          </p:cNvSpPr>
          <p:nvPr>
            <p:ph type="pic" sz="quarter" idx="16" hasCustomPrompt="1"/>
          </p:nvPr>
        </p:nvSpPr>
        <p:spPr>
          <a:xfrm>
            <a:off x="6110287" y="3319176"/>
            <a:ext cx="2743200" cy="2743200"/>
          </a:xfrm>
          <a:prstGeom prst="rect">
            <a:avLst/>
          </a:prstGeom>
        </p:spPr>
        <p:txBody>
          <a:bodyPr anchor="ctr"/>
          <a:lstStyle>
            <a:lvl1pPr algn="ctr">
              <a:defRPr/>
            </a:lvl1pPr>
          </a:lstStyle>
          <a:p>
            <a:r>
              <a:rPr lang="en-US"/>
              <a:t>Place image</a:t>
            </a:r>
          </a:p>
        </p:txBody>
      </p:sp>
      <p:sp>
        <p:nvSpPr>
          <p:cNvPr id="19" name="Rectangle 18">
            <a:extLst>
              <a:ext uri="{FF2B5EF4-FFF2-40B4-BE49-F238E27FC236}">
                <a16:creationId xmlns:a16="http://schemas.microsoft.com/office/drawing/2014/main" id="{1E165206-5724-A440-885A-F5F5313FF3E4}"/>
              </a:ext>
            </a:extLst>
          </p:cNvPr>
          <p:cNvSpPr/>
          <p:nvPr userDrawn="1"/>
        </p:nvSpPr>
        <p:spPr>
          <a:xfrm>
            <a:off x="8853487" y="3319176"/>
            <a:ext cx="2743200" cy="2743200"/>
          </a:xfrm>
          <a:prstGeom prst="rect">
            <a:avLst/>
          </a:prstGeom>
          <a:solidFill>
            <a:srgbClr val="005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000" b="1">
                <a:solidFill>
                  <a:schemeClr val="bg1"/>
                </a:solidFill>
              </a:rPr>
              <a:t>TEXT HERE</a:t>
            </a:r>
          </a:p>
        </p:txBody>
      </p:sp>
      <p:sp>
        <p:nvSpPr>
          <p:cNvPr id="20" name="Picture Placeholder 13">
            <a:extLst>
              <a:ext uri="{FF2B5EF4-FFF2-40B4-BE49-F238E27FC236}">
                <a16:creationId xmlns:a16="http://schemas.microsoft.com/office/drawing/2014/main" id="{007FC396-7146-BC44-9FCF-E386388A0AE0}"/>
              </a:ext>
            </a:extLst>
          </p:cNvPr>
          <p:cNvSpPr>
            <a:spLocks noGrp="1" noChangeAspect="1"/>
          </p:cNvSpPr>
          <p:nvPr>
            <p:ph type="pic" sz="quarter" idx="17" hasCustomPrompt="1"/>
          </p:nvPr>
        </p:nvSpPr>
        <p:spPr>
          <a:xfrm>
            <a:off x="8853487" y="569626"/>
            <a:ext cx="2743200" cy="2743200"/>
          </a:xfrm>
          <a:prstGeom prst="rect">
            <a:avLst/>
          </a:prstGeom>
        </p:spPr>
        <p:txBody>
          <a:bodyPr anchor="ctr"/>
          <a:lstStyle>
            <a:lvl1pPr algn="ctr">
              <a:defRPr/>
            </a:lvl1pPr>
          </a:lstStyle>
          <a:p>
            <a:r>
              <a:rPr lang="en-US"/>
              <a:t>Place image</a:t>
            </a:r>
          </a:p>
        </p:txBody>
      </p:sp>
      <p:pic>
        <p:nvPicPr>
          <p:cNvPr id="14" name="Picture 13">
            <a:extLst>
              <a:ext uri="{FF2B5EF4-FFF2-40B4-BE49-F238E27FC236}">
                <a16:creationId xmlns:a16="http://schemas.microsoft.com/office/drawing/2014/main" id="{4B17F997-92E0-8A4A-A66E-6936BDDA274D}"/>
              </a:ext>
            </a:extLst>
          </p:cNvPr>
          <p:cNvPicPr>
            <a:picLocks noChangeAspect="1"/>
          </p:cNvPicPr>
          <p:nvPr userDrawn="1"/>
        </p:nvPicPr>
        <p:blipFill>
          <a:blip r:embed="rId2"/>
          <a:srcRect/>
          <a:stretch/>
        </p:blipFill>
        <p:spPr>
          <a:xfrm>
            <a:off x="0" y="6647947"/>
            <a:ext cx="12192000" cy="215900"/>
          </a:xfrm>
          <a:prstGeom prst="rect">
            <a:avLst/>
          </a:prstGeom>
        </p:spPr>
      </p:pic>
      <p:sp>
        <p:nvSpPr>
          <p:cNvPr id="15" name="Slide Number Placeholder 5">
            <a:extLst>
              <a:ext uri="{FF2B5EF4-FFF2-40B4-BE49-F238E27FC236}">
                <a16:creationId xmlns:a16="http://schemas.microsoft.com/office/drawing/2014/main" id="{A194F37B-D689-3340-8114-A0350621AA3C}"/>
              </a:ext>
            </a:extLst>
          </p:cNvPr>
          <p:cNvSpPr>
            <a:spLocks noGrp="1"/>
          </p:cNvSpPr>
          <p:nvPr>
            <p:ph type="sldNum" sz="quarter" idx="12"/>
          </p:nvPr>
        </p:nvSpPr>
        <p:spPr>
          <a:xfrm>
            <a:off x="11380638" y="6327497"/>
            <a:ext cx="494937" cy="169277"/>
          </a:xfrm>
          <a:prstGeom prst="rect">
            <a:avLst/>
          </a:prstGeom>
          <a:noFill/>
        </p:spPr>
        <p:txBody>
          <a:bodyPr lIns="0" tIns="0" rIns="0" bIns="0" anchor="t" anchorCtr="0"/>
          <a:lstStyle>
            <a:lvl1pPr algn="r">
              <a:defRPr sz="1200" b="1">
                <a:solidFill>
                  <a:srgbClr val="0055B8"/>
                </a:solidFill>
              </a:defRPr>
            </a:lvl1pPr>
          </a:lstStyle>
          <a:p>
            <a:fld id="{20DDC20A-B509-C148-A531-92982EDB8428}" type="slidenum">
              <a:rPr lang="en-US" smtClean="0"/>
              <a:pPr/>
              <a:t>‹#›</a:t>
            </a:fld>
            <a:endParaRPr lang="en-US"/>
          </a:p>
        </p:txBody>
      </p:sp>
    </p:spTree>
    <p:extLst>
      <p:ext uri="{BB962C8B-B14F-4D97-AF65-F5344CB8AC3E}">
        <p14:creationId xmlns:p14="http://schemas.microsoft.com/office/powerpoint/2010/main" val="39643340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Vertical Image Left Display">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F1F2F5-E96B-4C4E-A631-F24D1F3AF8C5}"/>
              </a:ext>
            </a:extLst>
          </p:cNvPr>
          <p:cNvPicPr>
            <a:picLocks noChangeAspect="1"/>
          </p:cNvPicPr>
          <p:nvPr userDrawn="1"/>
        </p:nvPicPr>
        <p:blipFill>
          <a:blip r:embed="rId2"/>
          <a:stretch>
            <a:fillRect/>
          </a:stretch>
        </p:blipFill>
        <p:spPr>
          <a:xfrm>
            <a:off x="1340842" y="904805"/>
            <a:ext cx="1653235" cy="1828800"/>
          </a:xfrm>
          <a:prstGeom prst="rect">
            <a:avLst/>
          </a:prstGeom>
        </p:spPr>
      </p:pic>
      <p:pic>
        <p:nvPicPr>
          <p:cNvPr id="5" name="Picture 4">
            <a:extLst>
              <a:ext uri="{FF2B5EF4-FFF2-40B4-BE49-F238E27FC236}">
                <a16:creationId xmlns:a16="http://schemas.microsoft.com/office/drawing/2014/main" id="{3118D85C-9485-0749-BECB-B46EE910AC4F}"/>
              </a:ext>
            </a:extLst>
          </p:cNvPr>
          <p:cNvPicPr>
            <a:picLocks noChangeAspect="1"/>
          </p:cNvPicPr>
          <p:nvPr userDrawn="1"/>
        </p:nvPicPr>
        <p:blipFill>
          <a:blip r:embed="rId3"/>
          <a:stretch>
            <a:fillRect/>
          </a:stretch>
        </p:blipFill>
        <p:spPr>
          <a:xfrm>
            <a:off x="5202124" y="904805"/>
            <a:ext cx="1828800" cy="1828800"/>
          </a:xfrm>
          <a:prstGeom prst="rect">
            <a:avLst/>
          </a:prstGeom>
        </p:spPr>
      </p:pic>
      <p:pic>
        <p:nvPicPr>
          <p:cNvPr id="6" name="Picture 5">
            <a:extLst>
              <a:ext uri="{FF2B5EF4-FFF2-40B4-BE49-F238E27FC236}">
                <a16:creationId xmlns:a16="http://schemas.microsoft.com/office/drawing/2014/main" id="{0B1D862B-4522-E34F-BC10-F126F09A801B}"/>
              </a:ext>
            </a:extLst>
          </p:cNvPr>
          <p:cNvPicPr>
            <a:picLocks noChangeAspect="1"/>
          </p:cNvPicPr>
          <p:nvPr userDrawn="1"/>
        </p:nvPicPr>
        <p:blipFill>
          <a:blip r:embed="rId4"/>
          <a:stretch>
            <a:fillRect/>
          </a:stretch>
        </p:blipFill>
        <p:spPr>
          <a:xfrm>
            <a:off x="8946158" y="569626"/>
            <a:ext cx="1905000" cy="2286000"/>
          </a:xfrm>
          <a:prstGeom prst="rect">
            <a:avLst/>
          </a:prstGeom>
        </p:spPr>
      </p:pic>
      <p:pic>
        <p:nvPicPr>
          <p:cNvPr id="8" name="Picture 7">
            <a:extLst>
              <a:ext uri="{FF2B5EF4-FFF2-40B4-BE49-F238E27FC236}">
                <a16:creationId xmlns:a16="http://schemas.microsoft.com/office/drawing/2014/main" id="{EDAB2DB8-F950-E746-9E32-23E0FB4552FA}"/>
              </a:ext>
            </a:extLst>
          </p:cNvPr>
          <p:cNvPicPr>
            <a:picLocks noChangeAspect="1"/>
          </p:cNvPicPr>
          <p:nvPr userDrawn="1"/>
        </p:nvPicPr>
        <p:blipFill>
          <a:blip r:embed="rId5"/>
          <a:stretch>
            <a:fillRect/>
          </a:stretch>
        </p:blipFill>
        <p:spPr>
          <a:xfrm>
            <a:off x="1069064" y="3859938"/>
            <a:ext cx="2364954" cy="1828800"/>
          </a:xfrm>
          <a:prstGeom prst="rect">
            <a:avLst/>
          </a:prstGeom>
        </p:spPr>
      </p:pic>
      <p:pic>
        <p:nvPicPr>
          <p:cNvPr id="10" name="Picture 9">
            <a:extLst>
              <a:ext uri="{FF2B5EF4-FFF2-40B4-BE49-F238E27FC236}">
                <a16:creationId xmlns:a16="http://schemas.microsoft.com/office/drawing/2014/main" id="{C233ECE6-3D1F-A34B-812C-F3F0ABEBB720}"/>
              </a:ext>
            </a:extLst>
          </p:cNvPr>
          <p:cNvPicPr>
            <a:picLocks noChangeAspect="1"/>
          </p:cNvPicPr>
          <p:nvPr userDrawn="1"/>
        </p:nvPicPr>
        <p:blipFill>
          <a:blip r:embed="rId6"/>
          <a:stretch>
            <a:fillRect/>
          </a:stretch>
        </p:blipFill>
        <p:spPr>
          <a:xfrm>
            <a:off x="4902968" y="4119276"/>
            <a:ext cx="2427112" cy="1143000"/>
          </a:xfrm>
          <a:prstGeom prst="rect">
            <a:avLst/>
          </a:prstGeom>
        </p:spPr>
      </p:pic>
      <p:cxnSp>
        <p:nvCxnSpPr>
          <p:cNvPr id="23" name="Straight Connector 22">
            <a:extLst>
              <a:ext uri="{FF2B5EF4-FFF2-40B4-BE49-F238E27FC236}">
                <a16:creationId xmlns:a16="http://schemas.microsoft.com/office/drawing/2014/main" id="{EB2071EF-22B3-C54F-B49E-B1DCDB6F56C7}"/>
              </a:ext>
            </a:extLst>
          </p:cNvPr>
          <p:cNvCxnSpPr>
            <a:cxnSpLocks/>
          </p:cNvCxnSpPr>
          <p:nvPr userDrawn="1"/>
        </p:nvCxnSpPr>
        <p:spPr>
          <a:xfrm>
            <a:off x="4060634" y="904805"/>
            <a:ext cx="0" cy="4890072"/>
          </a:xfrm>
          <a:prstGeom prst="line">
            <a:avLst/>
          </a:prstGeom>
          <a:ln w="12700">
            <a:solidFill>
              <a:srgbClr val="E0178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1B8C205-8067-C44D-8ACE-BA0FB3A89EC4}"/>
              </a:ext>
            </a:extLst>
          </p:cNvPr>
          <p:cNvCxnSpPr>
            <a:cxnSpLocks/>
          </p:cNvCxnSpPr>
          <p:nvPr userDrawn="1"/>
        </p:nvCxnSpPr>
        <p:spPr>
          <a:xfrm>
            <a:off x="8103824" y="904805"/>
            <a:ext cx="0" cy="4890072"/>
          </a:xfrm>
          <a:prstGeom prst="line">
            <a:avLst/>
          </a:prstGeom>
          <a:ln w="12700">
            <a:solidFill>
              <a:srgbClr val="E0178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D4370D6-75DE-CF41-A7EE-ACB144E01D2E}"/>
              </a:ext>
            </a:extLst>
          </p:cNvPr>
          <p:cNvCxnSpPr/>
          <p:nvPr userDrawn="1"/>
        </p:nvCxnSpPr>
        <p:spPr>
          <a:xfrm>
            <a:off x="1069064" y="3429000"/>
            <a:ext cx="9859669" cy="0"/>
          </a:xfrm>
          <a:prstGeom prst="line">
            <a:avLst/>
          </a:prstGeom>
          <a:ln w="12700">
            <a:solidFill>
              <a:srgbClr val="E0178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6669919-8D0D-5F44-A800-AA881FE4E5B6}"/>
              </a:ext>
            </a:extLst>
          </p:cNvPr>
          <p:cNvPicPr>
            <a:picLocks noChangeAspect="1"/>
          </p:cNvPicPr>
          <p:nvPr userDrawn="1"/>
        </p:nvPicPr>
        <p:blipFill>
          <a:blip r:embed="rId7"/>
          <a:stretch>
            <a:fillRect/>
          </a:stretch>
        </p:blipFill>
        <p:spPr>
          <a:xfrm>
            <a:off x="8946158" y="3776376"/>
            <a:ext cx="1426464" cy="1828800"/>
          </a:xfrm>
          <a:prstGeom prst="rect">
            <a:avLst/>
          </a:prstGeom>
        </p:spPr>
      </p:pic>
      <p:sp>
        <p:nvSpPr>
          <p:cNvPr id="16" name="Slide Number Placeholder 5">
            <a:extLst>
              <a:ext uri="{FF2B5EF4-FFF2-40B4-BE49-F238E27FC236}">
                <a16:creationId xmlns:a16="http://schemas.microsoft.com/office/drawing/2014/main" id="{B9ABA83D-3F3F-9744-8B45-D89386888BA1}"/>
              </a:ext>
            </a:extLst>
          </p:cNvPr>
          <p:cNvSpPr>
            <a:spLocks noGrp="1"/>
          </p:cNvSpPr>
          <p:nvPr>
            <p:ph type="sldNum" sz="quarter" idx="12"/>
          </p:nvPr>
        </p:nvSpPr>
        <p:spPr>
          <a:xfrm>
            <a:off x="11380638" y="6327497"/>
            <a:ext cx="494937" cy="169277"/>
          </a:xfrm>
          <a:prstGeom prst="rect">
            <a:avLst/>
          </a:prstGeom>
          <a:noFill/>
        </p:spPr>
        <p:txBody>
          <a:bodyPr lIns="0" tIns="0" rIns="0" bIns="0" anchor="t" anchorCtr="0"/>
          <a:lstStyle>
            <a:lvl1pPr algn="r">
              <a:defRPr sz="1200" b="1">
                <a:solidFill>
                  <a:srgbClr val="0055B8"/>
                </a:solidFill>
              </a:defRPr>
            </a:lvl1pPr>
          </a:lstStyle>
          <a:p>
            <a:fld id="{20DDC20A-B509-C148-A531-92982EDB8428}" type="slidenum">
              <a:rPr lang="en-US" smtClean="0"/>
              <a:pPr/>
              <a:t>‹#›</a:t>
            </a:fld>
            <a:endParaRPr lang="en-US"/>
          </a:p>
        </p:txBody>
      </p:sp>
      <p:pic>
        <p:nvPicPr>
          <p:cNvPr id="18" name="Picture 17">
            <a:extLst>
              <a:ext uri="{FF2B5EF4-FFF2-40B4-BE49-F238E27FC236}">
                <a16:creationId xmlns:a16="http://schemas.microsoft.com/office/drawing/2014/main" id="{320B4CC4-4BD5-A44B-B79D-197D410749E4}"/>
              </a:ext>
            </a:extLst>
          </p:cNvPr>
          <p:cNvPicPr>
            <a:picLocks noChangeAspect="1"/>
          </p:cNvPicPr>
          <p:nvPr userDrawn="1"/>
        </p:nvPicPr>
        <p:blipFill>
          <a:blip r:embed="rId8"/>
          <a:srcRect/>
          <a:stretch/>
        </p:blipFill>
        <p:spPr>
          <a:xfrm>
            <a:off x="0" y="6647947"/>
            <a:ext cx="12192000" cy="215900"/>
          </a:xfrm>
          <a:prstGeom prst="rect">
            <a:avLst/>
          </a:prstGeom>
        </p:spPr>
      </p:pic>
      <p:sp>
        <p:nvSpPr>
          <p:cNvPr id="19" name="Title 1">
            <a:extLst>
              <a:ext uri="{FF2B5EF4-FFF2-40B4-BE49-F238E27FC236}">
                <a16:creationId xmlns:a16="http://schemas.microsoft.com/office/drawing/2014/main" id="{663694A0-9CE8-2746-80CA-A82B96B56065}"/>
              </a:ext>
            </a:extLst>
          </p:cNvPr>
          <p:cNvSpPr txBox="1">
            <a:spLocks/>
          </p:cNvSpPr>
          <p:nvPr userDrawn="1"/>
        </p:nvSpPr>
        <p:spPr>
          <a:xfrm>
            <a:off x="1069064" y="349459"/>
            <a:ext cx="11035675" cy="289161"/>
          </a:xfrm>
          <a:prstGeom prst="rect">
            <a:avLst/>
          </a:prstGeom>
        </p:spPr>
        <p:txBody>
          <a:bodyPr vert="horz" lIns="0" tIns="0" rIns="0" bIns="0" rtlCol="0" anchor="t" anchorCtr="0">
            <a:noAutofit/>
          </a:bodyPr>
          <a:lstStyle>
            <a:lvl1pPr algn="l" defTabSz="914377" rtl="0" eaLnBrk="1" latinLnBrk="0" hangingPunct="1">
              <a:lnSpc>
                <a:spcPct val="90000"/>
              </a:lnSpc>
              <a:spcBef>
                <a:spcPct val="0"/>
              </a:spcBef>
              <a:buNone/>
              <a:defRPr sz="4000" b="1" i="0" kern="1200" baseline="0">
                <a:solidFill>
                  <a:srgbClr val="3800F0"/>
                </a:solidFill>
                <a:latin typeface="+mj-lt"/>
                <a:ea typeface="+mj-ea"/>
                <a:cs typeface="+mj-cs"/>
              </a:defRPr>
            </a:lvl1pPr>
          </a:lstStyle>
          <a:p>
            <a:r>
              <a:rPr lang="en-US" sz="1600">
                <a:solidFill>
                  <a:srgbClr val="E01782"/>
                </a:solidFill>
              </a:rPr>
              <a:t>Sample icons</a:t>
            </a:r>
          </a:p>
        </p:txBody>
      </p:sp>
    </p:spTree>
    <p:extLst>
      <p:ext uri="{BB962C8B-B14F-4D97-AF65-F5344CB8AC3E}">
        <p14:creationId xmlns:p14="http://schemas.microsoft.com/office/powerpoint/2010/main" val="179605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Image Left Display">
    <p:bg>
      <p:bgPr>
        <a:solidFill>
          <a:schemeClr val="bg1"/>
        </a:solidFill>
        <a:effectLst/>
      </p:bgPr>
    </p:bg>
    <p:spTree>
      <p:nvGrpSpPr>
        <p:cNvPr id="1" name=""/>
        <p:cNvGrpSpPr/>
        <p:nvPr/>
      </p:nvGrpSpPr>
      <p:grpSpPr>
        <a:xfrm>
          <a:off x="0" y="0"/>
          <a:ext cx="0" cy="0"/>
          <a:chOff x="0" y="0"/>
          <a:chExt cx="0" cy="0"/>
        </a:xfrm>
      </p:grpSpPr>
      <p:sp>
        <p:nvSpPr>
          <p:cNvPr id="14" name="Picture Placeholder 13"/>
          <p:cNvSpPr>
            <a:spLocks noGrp="1"/>
          </p:cNvSpPr>
          <p:nvPr>
            <p:ph type="pic" sz="quarter" idx="13" hasCustomPrompt="1"/>
          </p:nvPr>
        </p:nvSpPr>
        <p:spPr>
          <a:xfrm>
            <a:off x="8117541" y="0"/>
            <a:ext cx="4074459" cy="5862918"/>
          </a:xfrm>
          <a:prstGeom prst="rect">
            <a:avLst/>
          </a:prstGeom>
        </p:spPr>
        <p:txBody>
          <a:bodyPr anchor="ctr"/>
          <a:lstStyle>
            <a:lvl1pPr algn="ctr">
              <a:defRPr/>
            </a:lvl1pPr>
          </a:lstStyle>
          <a:p>
            <a:r>
              <a:rPr lang="en-US"/>
              <a:t>Place vertical chart/image</a:t>
            </a:r>
          </a:p>
        </p:txBody>
      </p:sp>
      <p:sp>
        <p:nvSpPr>
          <p:cNvPr id="2" name="Title 1"/>
          <p:cNvSpPr>
            <a:spLocks noGrp="1"/>
          </p:cNvSpPr>
          <p:nvPr>
            <p:ph type="title" hasCustomPrompt="1"/>
          </p:nvPr>
        </p:nvSpPr>
        <p:spPr>
          <a:xfrm>
            <a:off x="578158" y="574554"/>
            <a:ext cx="6916621" cy="559689"/>
          </a:xfrm>
          <a:prstGeom prst="rect">
            <a:avLst/>
          </a:prstGeom>
        </p:spPr>
        <p:txBody>
          <a:bodyPr lIns="0" tIns="0" rIns="0" bIns="0" anchor="t">
            <a:noAutofit/>
          </a:bodyPr>
          <a:lstStyle>
            <a:lvl1pPr>
              <a:defRPr sz="4000">
                <a:solidFill>
                  <a:srgbClr val="0055B8"/>
                </a:solidFill>
              </a:defRPr>
            </a:lvl1pPr>
          </a:lstStyle>
          <a:p>
            <a:r>
              <a:rPr lang="en-US"/>
              <a:t>Heading</a:t>
            </a:r>
          </a:p>
        </p:txBody>
      </p:sp>
      <p:sp>
        <p:nvSpPr>
          <p:cNvPr id="6" name="Slide Number Placeholder 5"/>
          <p:cNvSpPr>
            <a:spLocks noGrp="1"/>
          </p:cNvSpPr>
          <p:nvPr>
            <p:ph type="sldNum" sz="quarter" idx="12"/>
          </p:nvPr>
        </p:nvSpPr>
        <p:spPr>
          <a:xfrm>
            <a:off x="11380638" y="6327497"/>
            <a:ext cx="494937" cy="169277"/>
          </a:xfrm>
          <a:prstGeom prst="rect">
            <a:avLst/>
          </a:prstGeom>
          <a:noFill/>
        </p:spPr>
        <p:txBody>
          <a:bodyPr lIns="0" tIns="0" rIns="0" bIns="0" anchor="t" anchorCtr="0"/>
          <a:lstStyle>
            <a:lvl1pPr algn="r">
              <a:defRPr sz="1200" b="1">
                <a:solidFill>
                  <a:srgbClr val="0055B8"/>
                </a:solidFill>
              </a:defRPr>
            </a:lvl1pPr>
          </a:lstStyle>
          <a:p>
            <a:fld id="{20DDC20A-B509-C148-A531-92982EDB8428}" type="slidenum">
              <a:rPr lang="en-US" smtClean="0"/>
              <a:pPr/>
              <a:t>‹#›</a:t>
            </a:fld>
            <a:endParaRPr lang="en-US"/>
          </a:p>
        </p:txBody>
      </p:sp>
      <p:sp>
        <p:nvSpPr>
          <p:cNvPr id="15" name="Text Placeholder 8"/>
          <p:cNvSpPr>
            <a:spLocks noGrp="1"/>
          </p:cNvSpPr>
          <p:nvPr>
            <p:ph type="body" sz="quarter" idx="14" hasCustomPrompt="1"/>
          </p:nvPr>
        </p:nvSpPr>
        <p:spPr>
          <a:xfrm>
            <a:off x="578158" y="1687031"/>
            <a:ext cx="6916621" cy="2076586"/>
          </a:xfrm>
          <a:prstGeom prst="rect">
            <a:avLst/>
          </a:prstGeom>
        </p:spPr>
        <p:txBody>
          <a:bodyPr lIns="0" tIns="0" rIns="0" bIns="0">
            <a:noAutofit/>
          </a:bodyPr>
          <a:lstStyle>
            <a:lvl1pPr marL="342900" indent="-342900">
              <a:lnSpc>
                <a:spcPct val="107000"/>
              </a:lnSpc>
              <a:spcBef>
                <a:spcPts val="0"/>
              </a:spcBef>
              <a:spcAft>
                <a:spcPts val="800"/>
              </a:spcAft>
              <a:buClr>
                <a:srgbClr val="E01782"/>
              </a:buClr>
              <a:buFont typeface="Arial" panose="020B0604020202020204" pitchFamily="34" charset="0"/>
              <a:buChar char="•"/>
              <a:defRPr sz="2000">
                <a:solidFill>
                  <a:schemeClr val="accent2">
                    <a:lumMod val="10000"/>
                  </a:schemeClr>
                </a:solidFill>
              </a:defRPr>
            </a:lvl1pPr>
            <a:lvl2pPr>
              <a:lnSpc>
                <a:spcPct val="150000"/>
              </a:lnSpc>
              <a:defRPr sz="1600"/>
            </a:lvl2pPr>
            <a:lvl3pPr>
              <a:lnSpc>
                <a:spcPct val="150000"/>
              </a:lnSpc>
              <a:defRPr sz="1600"/>
            </a:lvl3pPr>
            <a:lvl4pPr>
              <a:lnSpc>
                <a:spcPct val="150000"/>
              </a:lnSpc>
              <a:defRPr sz="1600"/>
            </a:lvl4pPr>
            <a:lvl5pPr>
              <a:lnSpc>
                <a:spcPct val="150000"/>
              </a:lnSpc>
              <a:defRPr sz="1600"/>
            </a:lvl5pPr>
          </a:lstStyle>
          <a:p>
            <a:pPr lvl="0"/>
            <a:r>
              <a:rPr lang="en-US"/>
              <a:t>Bullet point 1</a:t>
            </a:r>
          </a:p>
          <a:p>
            <a:pPr lvl="0"/>
            <a:r>
              <a:rPr lang="en-US"/>
              <a:t>Bullet point 2</a:t>
            </a:r>
          </a:p>
          <a:p>
            <a:pPr lvl="0"/>
            <a:r>
              <a:rPr lang="en-US"/>
              <a:t>Bullet point 3</a:t>
            </a:r>
          </a:p>
        </p:txBody>
      </p:sp>
      <p:pic>
        <p:nvPicPr>
          <p:cNvPr id="7" name="Picture 6">
            <a:extLst>
              <a:ext uri="{FF2B5EF4-FFF2-40B4-BE49-F238E27FC236}">
                <a16:creationId xmlns:a16="http://schemas.microsoft.com/office/drawing/2014/main" id="{E579DD70-333D-064C-98C2-352FB20EE6A6}"/>
              </a:ext>
            </a:extLst>
          </p:cNvPr>
          <p:cNvPicPr>
            <a:picLocks noChangeAspect="1"/>
          </p:cNvPicPr>
          <p:nvPr userDrawn="1"/>
        </p:nvPicPr>
        <p:blipFill>
          <a:blip r:embed="rId2"/>
          <a:srcRect/>
          <a:stretch/>
        </p:blipFill>
        <p:spPr>
          <a:xfrm>
            <a:off x="0" y="6647947"/>
            <a:ext cx="12192000" cy="215900"/>
          </a:xfrm>
          <a:prstGeom prst="rect">
            <a:avLst/>
          </a:prstGeom>
        </p:spPr>
      </p:pic>
      <p:sp>
        <p:nvSpPr>
          <p:cNvPr id="11" name="Rectangle 10">
            <a:extLst>
              <a:ext uri="{FF2B5EF4-FFF2-40B4-BE49-F238E27FC236}">
                <a16:creationId xmlns:a16="http://schemas.microsoft.com/office/drawing/2014/main" id="{E53A13F0-0DBB-E348-843D-32C7DC40C2F0}"/>
              </a:ext>
            </a:extLst>
          </p:cNvPr>
          <p:cNvSpPr/>
          <p:nvPr userDrawn="1"/>
        </p:nvSpPr>
        <p:spPr>
          <a:xfrm>
            <a:off x="0" y="642568"/>
            <a:ext cx="363578" cy="363578"/>
          </a:xfrm>
          <a:prstGeom prst="rect">
            <a:avLst/>
          </a:prstGeom>
          <a:solidFill>
            <a:srgbClr val="00D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85454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Vertical Image Left Display">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4DB9344-3071-5646-86F5-51EB175C5A0D}"/>
              </a:ext>
            </a:extLst>
          </p:cNvPr>
          <p:cNvPicPr>
            <a:picLocks noChangeAspect="1"/>
          </p:cNvPicPr>
          <p:nvPr userDrawn="1"/>
        </p:nvPicPr>
        <p:blipFill>
          <a:blip r:embed="rId2"/>
          <a:stretch>
            <a:fillRect/>
          </a:stretch>
        </p:blipFill>
        <p:spPr>
          <a:xfrm>
            <a:off x="1069918" y="3859938"/>
            <a:ext cx="2364954" cy="1828800"/>
          </a:xfrm>
          <a:prstGeom prst="rect">
            <a:avLst/>
          </a:prstGeom>
        </p:spPr>
      </p:pic>
      <p:pic>
        <p:nvPicPr>
          <p:cNvPr id="10" name="Picture 9">
            <a:extLst>
              <a:ext uri="{FF2B5EF4-FFF2-40B4-BE49-F238E27FC236}">
                <a16:creationId xmlns:a16="http://schemas.microsoft.com/office/drawing/2014/main" id="{8B6CAB55-0656-A84A-B2E1-6B3C90D3AA8E}"/>
              </a:ext>
            </a:extLst>
          </p:cNvPr>
          <p:cNvPicPr>
            <a:picLocks noChangeAspect="1"/>
          </p:cNvPicPr>
          <p:nvPr userDrawn="1"/>
        </p:nvPicPr>
        <p:blipFill>
          <a:blip r:embed="rId3"/>
          <a:stretch>
            <a:fillRect/>
          </a:stretch>
        </p:blipFill>
        <p:spPr>
          <a:xfrm>
            <a:off x="8946155" y="569626"/>
            <a:ext cx="1905000" cy="2286000"/>
          </a:xfrm>
          <a:prstGeom prst="rect">
            <a:avLst/>
          </a:prstGeom>
        </p:spPr>
      </p:pic>
      <p:pic>
        <p:nvPicPr>
          <p:cNvPr id="8" name="Picture 7">
            <a:extLst>
              <a:ext uri="{FF2B5EF4-FFF2-40B4-BE49-F238E27FC236}">
                <a16:creationId xmlns:a16="http://schemas.microsoft.com/office/drawing/2014/main" id="{317D79CF-5053-DB4F-A246-E1A3ED1A88D6}"/>
              </a:ext>
            </a:extLst>
          </p:cNvPr>
          <p:cNvPicPr>
            <a:picLocks noChangeAspect="1"/>
          </p:cNvPicPr>
          <p:nvPr userDrawn="1"/>
        </p:nvPicPr>
        <p:blipFill>
          <a:blip r:embed="rId4"/>
          <a:stretch>
            <a:fillRect/>
          </a:stretch>
        </p:blipFill>
        <p:spPr>
          <a:xfrm>
            <a:off x="5202120" y="901270"/>
            <a:ext cx="1828800" cy="1828800"/>
          </a:xfrm>
          <a:prstGeom prst="rect">
            <a:avLst/>
          </a:prstGeom>
        </p:spPr>
      </p:pic>
      <p:pic>
        <p:nvPicPr>
          <p:cNvPr id="6" name="Picture 5">
            <a:extLst>
              <a:ext uri="{FF2B5EF4-FFF2-40B4-BE49-F238E27FC236}">
                <a16:creationId xmlns:a16="http://schemas.microsoft.com/office/drawing/2014/main" id="{75CC3D2C-2B86-2344-B880-B0ABCFEB06E9}"/>
              </a:ext>
            </a:extLst>
          </p:cNvPr>
          <p:cNvPicPr>
            <a:picLocks noChangeAspect="1"/>
          </p:cNvPicPr>
          <p:nvPr userDrawn="1"/>
        </p:nvPicPr>
        <p:blipFill>
          <a:blip r:embed="rId5"/>
          <a:stretch>
            <a:fillRect/>
          </a:stretch>
        </p:blipFill>
        <p:spPr>
          <a:xfrm>
            <a:off x="1340840" y="901270"/>
            <a:ext cx="1653235" cy="1828800"/>
          </a:xfrm>
          <a:prstGeom prst="rect">
            <a:avLst/>
          </a:prstGeom>
        </p:spPr>
      </p:pic>
      <p:pic>
        <p:nvPicPr>
          <p:cNvPr id="5" name="Picture 4">
            <a:extLst>
              <a:ext uri="{FF2B5EF4-FFF2-40B4-BE49-F238E27FC236}">
                <a16:creationId xmlns:a16="http://schemas.microsoft.com/office/drawing/2014/main" id="{027865B7-4AB8-334D-93AB-A1DFA737B898}"/>
              </a:ext>
            </a:extLst>
          </p:cNvPr>
          <p:cNvPicPr>
            <a:picLocks noChangeAspect="1"/>
          </p:cNvPicPr>
          <p:nvPr userDrawn="1"/>
        </p:nvPicPr>
        <p:blipFill>
          <a:blip r:embed="rId6"/>
          <a:stretch>
            <a:fillRect/>
          </a:stretch>
        </p:blipFill>
        <p:spPr>
          <a:xfrm>
            <a:off x="4902965" y="4119276"/>
            <a:ext cx="2427111" cy="1143000"/>
          </a:xfrm>
          <a:prstGeom prst="rect">
            <a:avLst/>
          </a:prstGeom>
        </p:spPr>
      </p:pic>
      <p:cxnSp>
        <p:nvCxnSpPr>
          <p:cNvPr id="23" name="Straight Connector 22">
            <a:extLst>
              <a:ext uri="{FF2B5EF4-FFF2-40B4-BE49-F238E27FC236}">
                <a16:creationId xmlns:a16="http://schemas.microsoft.com/office/drawing/2014/main" id="{EB2071EF-22B3-C54F-B49E-B1DCDB6F56C7}"/>
              </a:ext>
            </a:extLst>
          </p:cNvPr>
          <p:cNvCxnSpPr>
            <a:cxnSpLocks/>
          </p:cNvCxnSpPr>
          <p:nvPr userDrawn="1"/>
        </p:nvCxnSpPr>
        <p:spPr>
          <a:xfrm>
            <a:off x="4060634" y="904805"/>
            <a:ext cx="0" cy="4890072"/>
          </a:xfrm>
          <a:prstGeom prst="line">
            <a:avLst/>
          </a:prstGeom>
          <a:ln w="12700">
            <a:solidFill>
              <a:srgbClr val="0055B8"/>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1B8C205-8067-C44D-8ACE-BA0FB3A89EC4}"/>
              </a:ext>
            </a:extLst>
          </p:cNvPr>
          <p:cNvCxnSpPr>
            <a:cxnSpLocks/>
          </p:cNvCxnSpPr>
          <p:nvPr userDrawn="1"/>
        </p:nvCxnSpPr>
        <p:spPr>
          <a:xfrm>
            <a:off x="8103824" y="904805"/>
            <a:ext cx="0" cy="4890072"/>
          </a:xfrm>
          <a:prstGeom prst="line">
            <a:avLst/>
          </a:prstGeom>
          <a:ln w="12700">
            <a:solidFill>
              <a:srgbClr val="0055B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D4370D6-75DE-CF41-A7EE-ACB144E01D2E}"/>
              </a:ext>
            </a:extLst>
          </p:cNvPr>
          <p:cNvCxnSpPr/>
          <p:nvPr userDrawn="1"/>
        </p:nvCxnSpPr>
        <p:spPr>
          <a:xfrm>
            <a:off x="1069064" y="3429000"/>
            <a:ext cx="9859669" cy="0"/>
          </a:xfrm>
          <a:prstGeom prst="line">
            <a:avLst/>
          </a:prstGeom>
          <a:ln w="12700">
            <a:solidFill>
              <a:srgbClr val="0055B8"/>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B7B6218-EB8A-404F-8667-352039788627}"/>
              </a:ext>
            </a:extLst>
          </p:cNvPr>
          <p:cNvPicPr>
            <a:picLocks noChangeAspect="1"/>
          </p:cNvPicPr>
          <p:nvPr userDrawn="1"/>
        </p:nvPicPr>
        <p:blipFill>
          <a:blip r:embed="rId7"/>
          <a:stretch>
            <a:fillRect/>
          </a:stretch>
        </p:blipFill>
        <p:spPr>
          <a:xfrm>
            <a:off x="8946158" y="3778709"/>
            <a:ext cx="1426464" cy="1828800"/>
          </a:xfrm>
          <a:prstGeom prst="rect">
            <a:avLst/>
          </a:prstGeom>
        </p:spPr>
      </p:pic>
      <p:pic>
        <p:nvPicPr>
          <p:cNvPr id="20" name="Picture 19">
            <a:extLst>
              <a:ext uri="{FF2B5EF4-FFF2-40B4-BE49-F238E27FC236}">
                <a16:creationId xmlns:a16="http://schemas.microsoft.com/office/drawing/2014/main" id="{9A5B058F-08EC-BE43-BF4F-5A7F39DE3367}"/>
              </a:ext>
            </a:extLst>
          </p:cNvPr>
          <p:cNvPicPr>
            <a:picLocks noChangeAspect="1"/>
          </p:cNvPicPr>
          <p:nvPr userDrawn="1"/>
        </p:nvPicPr>
        <p:blipFill>
          <a:blip r:embed="rId8"/>
          <a:srcRect/>
          <a:stretch/>
        </p:blipFill>
        <p:spPr>
          <a:xfrm>
            <a:off x="0" y="6647947"/>
            <a:ext cx="12192000" cy="215900"/>
          </a:xfrm>
          <a:prstGeom prst="rect">
            <a:avLst/>
          </a:prstGeom>
        </p:spPr>
      </p:pic>
      <p:sp>
        <p:nvSpPr>
          <p:cNvPr id="13" name="Title 1">
            <a:extLst>
              <a:ext uri="{FF2B5EF4-FFF2-40B4-BE49-F238E27FC236}">
                <a16:creationId xmlns:a16="http://schemas.microsoft.com/office/drawing/2014/main" id="{036BEFA9-9E7C-304E-9338-C2EDB31D2C6B}"/>
              </a:ext>
            </a:extLst>
          </p:cNvPr>
          <p:cNvSpPr txBox="1">
            <a:spLocks/>
          </p:cNvSpPr>
          <p:nvPr userDrawn="1"/>
        </p:nvSpPr>
        <p:spPr>
          <a:xfrm>
            <a:off x="1069064" y="349459"/>
            <a:ext cx="11035675" cy="289161"/>
          </a:xfrm>
          <a:prstGeom prst="rect">
            <a:avLst/>
          </a:prstGeom>
        </p:spPr>
        <p:txBody>
          <a:bodyPr vert="horz" lIns="0" tIns="0" rIns="0" bIns="0" rtlCol="0" anchor="t" anchorCtr="0">
            <a:noAutofit/>
          </a:bodyPr>
          <a:lstStyle>
            <a:lvl1pPr algn="l" defTabSz="914377" rtl="0" eaLnBrk="1" latinLnBrk="0" hangingPunct="1">
              <a:lnSpc>
                <a:spcPct val="90000"/>
              </a:lnSpc>
              <a:spcBef>
                <a:spcPct val="0"/>
              </a:spcBef>
              <a:buNone/>
              <a:defRPr sz="4000" b="1" i="0" kern="1200" baseline="0">
                <a:solidFill>
                  <a:srgbClr val="3800F0"/>
                </a:solidFill>
                <a:latin typeface="+mj-lt"/>
                <a:ea typeface="+mj-ea"/>
                <a:cs typeface="+mj-cs"/>
              </a:defRPr>
            </a:lvl1pPr>
          </a:lstStyle>
          <a:p>
            <a:r>
              <a:rPr lang="en-US" sz="1600">
                <a:solidFill>
                  <a:srgbClr val="0055B8"/>
                </a:solidFill>
              </a:rPr>
              <a:t>Sample icons</a:t>
            </a:r>
          </a:p>
        </p:txBody>
      </p:sp>
      <p:sp>
        <p:nvSpPr>
          <p:cNvPr id="16" name="Slide Number Placeholder 5">
            <a:extLst>
              <a:ext uri="{FF2B5EF4-FFF2-40B4-BE49-F238E27FC236}">
                <a16:creationId xmlns:a16="http://schemas.microsoft.com/office/drawing/2014/main" id="{67A11EDD-9BB3-B24C-88C2-7957D010EBF1}"/>
              </a:ext>
            </a:extLst>
          </p:cNvPr>
          <p:cNvSpPr>
            <a:spLocks noGrp="1"/>
          </p:cNvSpPr>
          <p:nvPr>
            <p:ph type="sldNum" sz="quarter" idx="12"/>
          </p:nvPr>
        </p:nvSpPr>
        <p:spPr>
          <a:xfrm>
            <a:off x="11380638" y="6327497"/>
            <a:ext cx="494937" cy="169277"/>
          </a:xfrm>
          <a:prstGeom prst="rect">
            <a:avLst/>
          </a:prstGeom>
          <a:noFill/>
        </p:spPr>
        <p:txBody>
          <a:bodyPr lIns="0" tIns="0" rIns="0" bIns="0" anchor="t" anchorCtr="0"/>
          <a:lstStyle>
            <a:lvl1pPr algn="r">
              <a:defRPr sz="1200" b="1">
                <a:solidFill>
                  <a:srgbClr val="0055B8"/>
                </a:solidFill>
              </a:defRPr>
            </a:lvl1pPr>
          </a:lstStyle>
          <a:p>
            <a:fld id="{20DDC20A-B509-C148-A531-92982EDB8428}" type="slidenum">
              <a:rPr lang="en-US" smtClean="0"/>
              <a:pPr/>
              <a:t>‹#›</a:t>
            </a:fld>
            <a:endParaRPr lang="en-US"/>
          </a:p>
        </p:txBody>
      </p:sp>
    </p:spTree>
    <p:extLst>
      <p:ext uri="{BB962C8B-B14F-4D97-AF65-F5344CB8AC3E}">
        <p14:creationId xmlns:p14="http://schemas.microsoft.com/office/powerpoint/2010/main" val="1296639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ntact">
    <p:bg>
      <p:bgPr>
        <a:solidFill>
          <a:srgbClr val="0055B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6E0092-B6E0-F241-AB1F-0ADE4E6A9F5B}"/>
              </a:ext>
            </a:extLst>
          </p:cNvPr>
          <p:cNvPicPr>
            <a:picLocks noChangeAspect="1"/>
          </p:cNvPicPr>
          <p:nvPr userDrawn="1"/>
        </p:nvPicPr>
        <p:blipFill>
          <a:blip r:embed="rId2"/>
          <a:stretch>
            <a:fillRect/>
          </a:stretch>
        </p:blipFill>
        <p:spPr>
          <a:xfrm>
            <a:off x="8295701" y="1186513"/>
            <a:ext cx="3115739" cy="2396723"/>
          </a:xfrm>
          <a:prstGeom prst="rect">
            <a:avLst/>
          </a:prstGeom>
        </p:spPr>
      </p:pic>
      <p:pic>
        <p:nvPicPr>
          <p:cNvPr id="11" name="Picture 10">
            <a:extLst>
              <a:ext uri="{FF2B5EF4-FFF2-40B4-BE49-F238E27FC236}">
                <a16:creationId xmlns:a16="http://schemas.microsoft.com/office/drawing/2014/main" id="{03E0C2CA-04FE-E64B-A723-0C90F791AF75}"/>
              </a:ext>
            </a:extLst>
          </p:cNvPr>
          <p:cNvPicPr>
            <a:picLocks noChangeAspect="1"/>
          </p:cNvPicPr>
          <p:nvPr userDrawn="1"/>
        </p:nvPicPr>
        <p:blipFill>
          <a:blip r:embed="rId3"/>
          <a:srcRect/>
          <a:stretch/>
        </p:blipFill>
        <p:spPr>
          <a:xfrm>
            <a:off x="0" y="5689600"/>
            <a:ext cx="12192000" cy="1168400"/>
          </a:xfrm>
          <a:prstGeom prst="rect">
            <a:avLst/>
          </a:prstGeom>
        </p:spPr>
      </p:pic>
    </p:spTree>
    <p:extLst>
      <p:ext uri="{BB962C8B-B14F-4D97-AF65-F5344CB8AC3E}">
        <p14:creationId xmlns:p14="http://schemas.microsoft.com/office/powerpoint/2010/main" val="3013357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a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6ECAB9-2471-E348-8C1F-78D10C1A5685}"/>
              </a:ext>
            </a:extLst>
          </p:cNvPr>
          <p:cNvPicPr>
            <a:picLocks noChangeAspect="1"/>
          </p:cNvPicPr>
          <p:nvPr userDrawn="1"/>
        </p:nvPicPr>
        <p:blipFill>
          <a:blip r:embed="rId3"/>
          <a:stretch>
            <a:fillRect/>
          </a:stretch>
        </p:blipFill>
        <p:spPr>
          <a:xfrm>
            <a:off x="8226472" y="1371752"/>
            <a:ext cx="3129884" cy="2411288"/>
          </a:xfrm>
          <a:prstGeom prst="rect">
            <a:avLst/>
          </a:prstGeom>
        </p:spPr>
      </p:pic>
    </p:spTree>
    <p:extLst>
      <p:ext uri="{BB962C8B-B14F-4D97-AF65-F5344CB8AC3E}">
        <p14:creationId xmlns:p14="http://schemas.microsoft.com/office/powerpoint/2010/main" val="3684444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C80C2EA-6F79-1C48-8CF5-5C5FCD6A43AA}"/>
              </a:ext>
            </a:extLst>
          </p:cNvPr>
          <p:cNvSpPr txBox="1"/>
          <p:nvPr userDrawn="1"/>
        </p:nvSpPr>
        <p:spPr>
          <a:xfrm>
            <a:off x="509452" y="319458"/>
            <a:ext cx="8804366" cy="292388"/>
          </a:xfrm>
          <a:prstGeom prst="rect">
            <a:avLst/>
          </a:prstGeom>
          <a:noFill/>
        </p:spPr>
        <p:txBody>
          <a:bodyPr wrap="square" lIns="0" rtlCol="0">
            <a:spAutoFit/>
          </a:bodyPr>
          <a:lstStyle/>
          <a:p>
            <a:r>
              <a:rPr lang="en-US" sz="1300" i="0">
                <a:solidFill>
                  <a:srgbClr val="00436E"/>
                </a:solidFill>
              </a:rPr>
              <a:t>A campaign to increase vaccine confidence while reinforcing basic prevention measures</a:t>
            </a:r>
          </a:p>
        </p:txBody>
      </p:sp>
      <p:sp>
        <p:nvSpPr>
          <p:cNvPr id="17" name="Subtitle 2">
            <a:extLst>
              <a:ext uri="{FF2B5EF4-FFF2-40B4-BE49-F238E27FC236}">
                <a16:creationId xmlns:a16="http://schemas.microsoft.com/office/drawing/2014/main" id="{E4701421-5A1D-B642-AF92-13C222399EA5}"/>
              </a:ext>
            </a:extLst>
          </p:cNvPr>
          <p:cNvSpPr>
            <a:spLocks noGrp="1"/>
          </p:cNvSpPr>
          <p:nvPr>
            <p:ph type="subTitle" idx="1" hasCustomPrompt="1"/>
          </p:nvPr>
        </p:nvSpPr>
        <p:spPr>
          <a:xfrm>
            <a:off x="718325" y="4340168"/>
            <a:ext cx="5215113" cy="309380"/>
          </a:xfrm>
          <a:prstGeom prst="rect">
            <a:avLst/>
          </a:prstGeom>
        </p:spPr>
        <p:txBody>
          <a:bodyPr lIns="0" tIns="0">
            <a:noAutofit/>
          </a:bodyPr>
          <a:lstStyle>
            <a:lvl1pPr marL="0" indent="0" algn="l">
              <a:lnSpc>
                <a:spcPct val="100000"/>
              </a:lnSpc>
              <a:spcBef>
                <a:spcPts val="900"/>
              </a:spcBef>
              <a:buNone/>
              <a:defRPr sz="2000" b="0" spc="20" baseline="0">
                <a:solidFill>
                  <a:srgbClr val="E0178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Presenter Name and Title</a:t>
            </a:r>
          </a:p>
        </p:txBody>
      </p:sp>
      <p:cxnSp>
        <p:nvCxnSpPr>
          <p:cNvPr id="18" name="Straight Connector 17">
            <a:extLst>
              <a:ext uri="{FF2B5EF4-FFF2-40B4-BE49-F238E27FC236}">
                <a16:creationId xmlns:a16="http://schemas.microsoft.com/office/drawing/2014/main" id="{BEB76958-E2EC-3244-9039-A958AF853718}"/>
              </a:ext>
            </a:extLst>
          </p:cNvPr>
          <p:cNvCxnSpPr>
            <a:cxnSpLocks/>
          </p:cNvCxnSpPr>
          <p:nvPr userDrawn="1"/>
        </p:nvCxnSpPr>
        <p:spPr>
          <a:xfrm>
            <a:off x="718327" y="4182267"/>
            <a:ext cx="5215113" cy="0"/>
          </a:xfrm>
          <a:prstGeom prst="line">
            <a:avLst/>
          </a:prstGeom>
          <a:ln w="25400">
            <a:solidFill>
              <a:srgbClr val="E01782"/>
            </a:solidFill>
          </a:ln>
        </p:spPr>
        <p:style>
          <a:lnRef idx="1">
            <a:schemeClr val="accent1"/>
          </a:lnRef>
          <a:fillRef idx="0">
            <a:schemeClr val="accent1"/>
          </a:fillRef>
          <a:effectRef idx="0">
            <a:schemeClr val="accent1"/>
          </a:effectRef>
          <a:fontRef idx="minor">
            <a:schemeClr val="tx1"/>
          </a:fontRef>
        </p:style>
      </p:cxnSp>
      <p:sp>
        <p:nvSpPr>
          <p:cNvPr id="19" name="Text Placeholder 17">
            <a:extLst>
              <a:ext uri="{FF2B5EF4-FFF2-40B4-BE49-F238E27FC236}">
                <a16:creationId xmlns:a16="http://schemas.microsoft.com/office/drawing/2014/main" id="{BA2D7E36-A03D-FB4C-8907-30618D618BC4}"/>
              </a:ext>
            </a:extLst>
          </p:cNvPr>
          <p:cNvSpPr>
            <a:spLocks noGrp="1"/>
          </p:cNvSpPr>
          <p:nvPr>
            <p:ph type="body" sz="quarter" idx="12" hasCustomPrompt="1"/>
          </p:nvPr>
        </p:nvSpPr>
        <p:spPr>
          <a:xfrm>
            <a:off x="718325" y="4819453"/>
            <a:ext cx="5215112" cy="309379"/>
          </a:xfrm>
          <a:prstGeom prst="rect">
            <a:avLst/>
          </a:prstGeom>
        </p:spPr>
        <p:txBody>
          <a:bodyPr lIns="0" tIns="0">
            <a:noAutofit/>
          </a:bodyPr>
          <a:lstStyle>
            <a:lvl1pPr>
              <a:lnSpc>
                <a:spcPct val="100000"/>
              </a:lnSpc>
              <a:spcBef>
                <a:spcPts val="900"/>
              </a:spcBef>
              <a:defRPr sz="1600" i="1">
                <a:solidFill>
                  <a:srgbClr val="00436E"/>
                </a:solidFill>
              </a:defRPr>
            </a:lvl1pPr>
          </a:lstStyle>
          <a:p>
            <a:pPr lvl="0"/>
            <a:r>
              <a:rPr lang="en-US"/>
              <a:t>MM/DD/YYYY</a:t>
            </a:r>
          </a:p>
        </p:txBody>
      </p:sp>
      <p:sp>
        <p:nvSpPr>
          <p:cNvPr id="11" name="Headline">
            <a:extLst>
              <a:ext uri="{FF2B5EF4-FFF2-40B4-BE49-F238E27FC236}">
                <a16:creationId xmlns:a16="http://schemas.microsoft.com/office/drawing/2014/main" id="{E5C25F3D-B86B-5149-8373-A724FF9FC19C}"/>
              </a:ext>
            </a:extLst>
          </p:cNvPr>
          <p:cNvSpPr>
            <a:spLocks noGrp="1"/>
          </p:cNvSpPr>
          <p:nvPr>
            <p:ph type="ctrTitle" hasCustomPrompt="1"/>
          </p:nvPr>
        </p:nvSpPr>
        <p:spPr>
          <a:xfrm>
            <a:off x="718326" y="1896902"/>
            <a:ext cx="9072155" cy="668274"/>
          </a:xfrm>
          <a:prstGeom prst="rect">
            <a:avLst/>
          </a:prstGeom>
        </p:spPr>
        <p:txBody>
          <a:bodyPr lIns="0" anchor="t">
            <a:noAutofit/>
          </a:bodyPr>
          <a:lstStyle>
            <a:lvl1pPr algn="l">
              <a:defRPr sz="5000" baseline="0">
                <a:solidFill>
                  <a:srgbClr val="0055B8"/>
                </a:solidFill>
              </a:defRPr>
            </a:lvl1pPr>
          </a:lstStyle>
          <a:p>
            <a:r>
              <a:rPr lang="en-US"/>
              <a:t>Presentation Title</a:t>
            </a:r>
          </a:p>
        </p:txBody>
      </p:sp>
      <p:sp>
        <p:nvSpPr>
          <p:cNvPr id="12" name="Subhead">
            <a:extLst>
              <a:ext uri="{FF2B5EF4-FFF2-40B4-BE49-F238E27FC236}">
                <a16:creationId xmlns:a16="http://schemas.microsoft.com/office/drawing/2014/main" id="{AFDEB78C-33C1-4E46-B953-0EA2A2FBB6A8}"/>
              </a:ext>
            </a:extLst>
          </p:cNvPr>
          <p:cNvSpPr>
            <a:spLocks noGrp="1"/>
          </p:cNvSpPr>
          <p:nvPr>
            <p:ph type="body" sz="quarter" idx="10" hasCustomPrompt="1"/>
          </p:nvPr>
        </p:nvSpPr>
        <p:spPr>
          <a:xfrm>
            <a:off x="718327" y="2716189"/>
            <a:ext cx="9091613" cy="540294"/>
          </a:xfrm>
          <a:prstGeom prst="rect">
            <a:avLst/>
          </a:prstGeom>
        </p:spPr>
        <p:txBody>
          <a:bodyPr wrap="none" lIns="0" tIns="0" anchor="t" anchorCtr="0">
            <a:noAutofit/>
          </a:bodyPr>
          <a:lstStyle>
            <a:lvl1pPr>
              <a:lnSpc>
                <a:spcPct val="100000"/>
              </a:lnSpc>
              <a:spcBef>
                <a:spcPts val="0"/>
              </a:spcBef>
              <a:defRPr sz="2800" b="0" i="0">
                <a:solidFill>
                  <a:srgbClr val="0055B8"/>
                </a:solidFill>
                <a:latin typeface="Arial" panose="020B0604020202020204" pitchFamily="34" charset="0"/>
                <a:cs typeface="Arial" panose="020B0604020202020204" pitchFamily="34" charset="0"/>
              </a:defRPr>
            </a:lvl1pPr>
          </a:lstStyle>
          <a:p>
            <a:pPr lvl="0"/>
            <a:r>
              <a:rPr lang="en-US"/>
              <a:t>Presentation Subtitle Here</a:t>
            </a:r>
          </a:p>
        </p:txBody>
      </p:sp>
      <p:sp>
        <p:nvSpPr>
          <p:cNvPr id="13" name="Picture Placeholder 4">
            <a:extLst>
              <a:ext uri="{FF2B5EF4-FFF2-40B4-BE49-F238E27FC236}">
                <a16:creationId xmlns:a16="http://schemas.microsoft.com/office/drawing/2014/main" id="{244BCE51-B938-984B-86BB-3C2B70909DA1}"/>
              </a:ext>
            </a:extLst>
          </p:cNvPr>
          <p:cNvSpPr>
            <a:spLocks noGrp="1"/>
          </p:cNvSpPr>
          <p:nvPr>
            <p:ph type="pic" sz="quarter" idx="14" hasCustomPrompt="1"/>
          </p:nvPr>
        </p:nvSpPr>
        <p:spPr>
          <a:xfrm>
            <a:off x="10347520" y="438545"/>
            <a:ext cx="1306513" cy="979708"/>
          </a:xfrm>
          <a:prstGeom prst="rect">
            <a:avLst/>
          </a:prstGeom>
        </p:spPr>
        <p:txBody>
          <a:bodyPr anchor="ctr" anchorCtr="0"/>
          <a:lstStyle>
            <a:lvl1pPr algn="ctr">
              <a:lnSpc>
                <a:spcPct val="100000"/>
              </a:lnSpc>
              <a:defRPr sz="1200">
                <a:solidFill>
                  <a:schemeClr val="tx1"/>
                </a:solidFill>
              </a:defRPr>
            </a:lvl1pPr>
          </a:lstStyle>
          <a:p>
            <a:r>
              <a:rPr lang="en-US"/>
              <a:t>Add your organization’s logo here</a:t>
            </a:r>
          </a:p>
        </p:txBody>
      </p:sp>
    </p:spTree>
    <p:extLst>
      <p:ext uri="{BB962C8B-B14F-4D97-AF65-F5344CB8AC3E}">
        <p14:creationId xmlns:p14="http://schemas.microsoft.com/office/powerpoint/2010/main" val="300891288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Vertical Image Left Display">
    <p:bg>
      <p:bgPr>
        <a:solidFill>
          <a:schemeClr val="bg1"/>
        </a:solidFill>
        <a:effectLst/>
      </p:bgPr>
    </p:bg>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3" hasCustomPrompt="1"/>
          </p:nvPr>
        </p:nvSpPr>
        <p:spPr>
          <a:xfrm>
            <a:off x="10161847" y="0"/>
            <a:ext cx="2029968" cy="2029968"/>
          </a:xfrm>
          <a:prstGeom prst="rect">
            <a:avLst/>
          </a:prstGeom>
        </p:spPr>
        <p:txBody>
          <a:bodyPr anchor="ctr"/>
          <a:lstStyle>
            <a:lvl1pPr algn="ctr">
              <a:defRPr/>
            </a:lvl1pPr>
          </a:lstStyle>
          <a:p>
            <a:r>
              <a:rPr lang="en-US"/>
              <a:t>Place image</a:t>
            </a:r>
          </a:p>
        </p:txBody>
      </p:sp>
      <p:sp>
        <p:nvSpPr>
          <p:cNvPr id="2" name="Title 1"/>
          <p:cNvSpPr>
            <a:spLocks noGrp="1"/>
          </p:cNvSpPr>
          <p:nvPr>
            <p:ph type="title" hasCustomPrompt="1"/>
          </p:nvPr>
        </p:nvSpPr>
        <p:spPr>
          <a:xfrm>
            <a:off x="578158" y="574554"/>
            <a:ext cx="6930959" cy="559689"/>
          </a:xfrm>
          <a:prstGeom prst="rect">
            <a:avLst/>
          </a:prstGeom>
        </p:spPr>
        <p:txBody>
          <a:bodyPr lIns="0" tIns="0" rIns="0" bIns="0" anchor="t">
            <a:noAutofit/>
          </a:bodyPr>
          <a:lstStyle>
            <a:lvl1pPr>
              <a:defRPr sz="4000">
                <a:solidFill>
                  <a:srgbClr val="0055B8"/>
                </a:solidFill>
              </a:defRPr>
            </a:lvl1pPr>
          </a:lstStyle>
          <a:p>
            <a:r>
              <a:rPr lang="en-US"/>
              <a:t>Heading</a:t>
            </a:r>
          </a:p>
        </p:txBody>
      </p:sp>
      <p:sp>
        <p:nvSpPr>
          <p:cNvPr id="15" name="Text Placeholder 8"/>
          <p:cNvSpPr>
            <a:spLocks noGrp="1"/>
          </p:cNvSpPr>
          <p:nvPr>
            <p:ph type="body" sz="quarter" idx="14" hasCustomPrompt="1"/>
          </p:nvPr>
        </p:nvSpPr>
        <p:spPr>
          <a:xfrm>
            <a:off x="578158" y="1936980"/>
            <a:ext cx="6930959" cy="3959259"/>
          </a:xfrm>
          <a:prstGeom prst="rect">
            <a:avLst/>
          </a:prstGeom>
        </p:spPr>
        <p:txBody>
          <a:bodyPr lIns="0" tIns="0" rIns="0" bIns="0">
            <a:noAutofit/>
          </a:bodyPr>
          <a:lstStyle>
            <a:lvl1pPr marL="0" indent="0">
              <a:lnSpc>
                <a:spcPct val="107000"/>
              </a:lnSpc>
              <a:spcBef>
                <a:spcPts val="0"/>
              </a:spcBef>
              <a:spcAft>
                <a:spcPts val="1000"/>
              </a:spcAft>
              <a:buClr>
                <a:srgbClr val="E01782"/>
              </a:buClr>
              <a:buFont typeface="Arial" panose="020B0604020202020204" pitchFamily="34" charset="0"/>
              <a:buNone/>
              <a:defRPr sz="2000">
                <a:solidFill>
                  <a:schemeClr val="accent2">
                    <a:lumMod val="10000"/>
                  </a:schemeClr>
                </a:solidFill>
              </a:defRPr>
            </a:lvl1pPr>
            <a:lvl2pPr>
              <a:lnSpc>
                <a:spcPct val="150000"/>
              </a:lnSpc>
              <a:defRPr sz="1600"/>
            </a:lvl2pPr>
            <a:lvl3pPr>
              <a:lnSpc>
                <a:spcPct val="150000"/>
              </a:lnSpc>
              <a:defRPr sz="1600"/>
            </a:lvl3pPr>
            <a:lvl4pPr>
              <a:lnSpc>
                <a:spcPct val="150000"/>
              </a:lnSpc>
              <a:defRPr sz="1600"/>
            </a:lvl4pPr>
            <a:lvl5pPr>
              <a:lnSpc>
                <a:spcPct val="150000"/>
              </a:lnSpc>
              <a:defRPr sz="1600"/>
            </a:lvl5pPr>
          </a:lstStyle>
          <a:p>
            <a:pPr lvl="0"/>
            <a:r>
              <a:rPr lang="en-US"/>
              <a:t>Click to add text</a:t>
            </a:r>
          </a:p>
        </p:txBody>
      </p:sp>
      <p:pic>
        <p:nvPicPr>
          <p:cNvPr id="7" name="Picture 6">
            <a:extLst>
              <a:ext uri="{FF2B5EF4-FFF2-40B4-BE49-F238E27FC236}">
                <a16:creationId xmlns:a16="http://schemas.microsoft.com/office/drawing/2014/main" id="{E579DD70-333D-064C-98C2-352FB20EE6A6}"/>
              </a:ext>
            </a:extLst>
          </p:cNvPr>
          <p:cNvPicPr>
            <a:picLocks noChangeAspect="1"/>
          </p:cNvPicPr>
          <p:nvPr userDrawn="1"/>
        </p:nvPicPr>
        <p:blipFill>
          <a:blip r:embed="rId2"/>
          <a:srcRect/>
          <a:stretch/>
        </p:blipFill>
        <p:spPr>
          <a:xfrm>
            <a:off x="0" y="6647947"/>
            <a:ext cx="12192000" cy="215900"/>
          </a:xfrm>
          <a:prstGeom prst="rect">
            <a:avLst/>
          </a:prstGeom>
        </p:spPr>
      </p:pic>
      <p:sp>
        <p:nvSpPr>
          <p:cNvPr id="11" name="Rectangle 10">
            <a:extLst>
              <a:ext uri="{FF2B5EF4-FFF2-40B4-BE49-F238E27FC236}">
                <a16:creationId xmlns:a16="http://schemas.microsoft.com/office/drawing/2014/main" id="{E53A13F0-0DBB-E348-843D-32C7DC40C2F0}"/>
              </a:ext>
            </a:extLst>
          </p:cNvPr>
          <p:cNvSpPr/>
          <p:nvPr userDrawn="1"/>
        </p:nvSpPr>
        <p:spPr>
          <a:xfrm>
            <a:off x="0" y="642568"/>
            <a:ext cx="363578" cy="363578"/>
          </a:xfrm>
          <a:prstGeom prst="rect">
            <a:avLst/>
          </a:prstGeom>
          <a:solidFill>
            <a:srgbClr val="00D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0BA3EC-B79D-6B41-AE00-15D8BB769106}"/>
              </a:ext>
            </a:extLst>
          </p:cNvPr>
          <p:cNvSpPr>
            <a:spLocks noChangeAspect="1"/>
          </p:cNvSpPr>
          <p:nvPr userDrawn="1"/>
        </p:nvSpPr>
        <p:spPr>
          <a:xfrm>
            <a:off x="8131879" y="0"/>
            <a:ext cx="2029968" cy="2029968"/>
          </a:xfrm>
          <a:prstGeom prst="rect">
            <a:avLst/>
          </a:prstGeom>
          <a:solidFill>
            <a:srgbClr val="00D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3">
            <a:extLst>
              <a:ext uri="{FF2B5EF4-FFF2-40B4-BE49-F238E27FC236}">
                <a16:creationId xmlns:a16="http://schemas.microsoft.com/office/drawing/2014/main" id="{69A58C63-E25F-C445-84BE-E99FB297AF92}"/>
              </a:ext>
            </a:extLst>
          </p:cNvPr>
          <p:cNvSpPr>
            <a:spLocks noGrp="1" noChangeAspect="1"/>
          </p:cNvSpPr>
          <p:nvPr>
            <p:ph type="pic" sz="quarter" idx="15" hasCustomPrompt="1"/>
          </p:nvPr>
        </p:nvSpPr>
        <p:spPr>
          <a:xfrm>
            <a:off x="8131879" y="2032202"/>
            <a:ext cx="2029968" cy="2029968"/>
          </a:xfrm>
          <a:prstGeom prst="rect">
            <a:avLst/>
          </a:prstGeom>
        </p:spPr>
        <p:txBody>
          <a:bodyPr anchor="ctr"/>
          <a:lstStyle>
            <a:lvl1pPr algn="ctr">
              <a:defRPr/>
            </a:lvl1pPr>
          </a:lstStyle>
          <a:p>
            <a:r>
              <a:rPr lang="en-US"/>
              <a:t>Place image</a:t>
            </a:r>
          </a:p>
        </p:txBody>
      </p:sp>
      <p:sp>
        <p:nvSpPr>
          <p:cNvPr id="16" name="Rectangle 15">
            <a:extLst>
              <a:ext uri="{FF2B5EF4-FFF2-40B4-BE49-F238E27FC236}">
                <a16:creationId xmlns:a16="http://schemas.microsoft.com/office/drawing/2014/main" id="{7C580A24-0BC8-9749-8B37-0E03A388E5A7}"/>
              </a:ext>
            </a:extLst>
          </p:cNvPr>
          <p:cNvSpPr>
            <a:spLocks noChangeAspect="1"/>
          </p:cNvSpPr>
          <p:nvPr userDrawn="1"/>
        </p:nvSpPr>
        <p:spPr>
          <a:xfrm>
            <a:off x="10161847" y="2029968"/>
            <a:ext cx="2029968" cy="2029968"/>
          </a:xfrm>
          <a:prstGeom prst="rect">
            <a:avLst/>
          </a:prstGeom>
          <a:solidFill>
            <a:srgbClr val="005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13">
            <a:extLst>
              <a:ext uri="{FF2B5EF4-FFF2-40B4-BE49-F238E27FC236}">
                <a16:creationId xmlns:a16="http://schemas.microsoft.com/office/drawing/2014/main" id="{26554A98-F2F3-8C46-8CD4-2FE682BCDD43}"/>
              </a:ext>
            </a:extLst>
          </p:cNvPr>
          <p:cNvSpPr>
            <a:spLocks noGrp="1" noChangeAspect="1"/>
          </p:cNvSpPr>
          <p:nvPr>
            <p:ph type="pic" sz="quarter" idx="16" hasCustomPrompt="1"/>
          </p:nvPr>
        </p:nvSpPr>
        <p:spPr>
          <a:xfrm>
            <a:off x="10161847" y="4059936"/>
            <a:ext cx="2029968" cy="2029968"/>
          </a:xfrm>
          <a:prstGeom prst="rect">
            <a:avLst/>
          </a:prstGeom>
        </p:spPr>
        <p:txBody>
          <a:bodyPr anchor="ctr"/>
          <a:lstStyle>
            <a:lvl1pPr algn="ctr">
              <a:defRPr/>
            </a:lvl1pPr>
          </a:lstStyle>
          <a:p>
            <a:r>
              <a:rPr lang="en-US"/>
              <a:t>Place image</a:t>
            </a:r>
          </a:p>
        </p:txBody>
      </p:sp>
      <p:sp>
        <p:nvSpPr>
          <p:cNvPr id="18" name="Rectangle 17">
            <a:extLst>
              <a:ext uri="{FF2B5EF4-FFF2-40B4-BE49-F238E27FC236}">
                <a16:creationId xmlns:a16="http://schemas.microsoft.com/office/drawing/2014/main" id="{E0F8F9C1-9B5A-4844-BAF4-84E79798C394}"/>
              </a:ext>
            </a:extLst>
          </p:cNvPr>
          <p:cNvSpPr>
            <a:spLocks noChangeAspect="1"/>
          </p:cNvSpPr>
          <p:nvPr userDrawn="1"/>
        </p:nvSpPr>
        <p:spPr>
          <a:xfrm>
            <a:off x="8131879" y="4059936"/>
            <a:ext cx="2029968" cy="2029968"/>
          </a:xfrm>
          <a:prstGeom prst="rect">
            <a:avLst/>
          </a:prstGeom>
          <a:solidFill>
            <a:srgbClr val="E01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9BB093B-462C-7746-A8DB-B981DC4C0414}"/>
              </a:ext>
            </a:extLst>
          </p:cNvPr>
          <p:cNvPicPr>
            <a:picLocks noChangeAspect="1"/>
          </p:cNvPicPr>
          <p:nvPr userDrawn="1"/>
        </p:nvPicPr>
        <p:blipFill>
          <a:blip r:embed="rId3"/>
          <a:stretch>
            <a:fillRect/>
          </a:stretch>
        </p:blipFill>
        <p:spPr>
          <a:xfrm>
            <a:off x="8331465" y="529142"/>
            <a:ext cx="1554480" cy="1088136"/>
          </a:xfrm>
          <a:prstGeom prst="rect">
            <a:avLst/>
          </a:prstGeom>
        </p:spPr>
      </p:pic>
      <p:pic>
        <p:nvPicPr>
          <p:cNvPr id="5" name="Picture 4">
            <a:extLst>
              <a:ext uri="{FF2B5EF4-FFF2-40B4-BE49-F238E27FC236}">
                <a16:creationId xmlns:a16="http://schemas.microsoft.com/office/drawing/2014/main" id="{51B7F4C9-A426-7744-B6C9-264D71762D4D}"/>
              </a:ext>
            </a:extLst>
          </p:cNvPr>
          <p:cNvPicPr>
            <a:picLocks noChangeAspect="1"/>
          </p:cNvPicPr>
          <p:nvPr userDrawn="1"/>
        </p:nvPicPr>
        <p:blipFill>
          <a:blip r:embed="rId4"/>
          <a:stretch>
            <a:fillRect/>
          </a:stretch>
        </p:blipFill>
        <p:spPr>
          <a:xfrm>
            <a:off x="10399576" y="2461226"/>
            <a:ext cx="1580400" cy="1215692"/>
          </a:xfrm>
          <a:prstGeom prst="rect">
            <a:avLst/>
          </a:prstGeom>
        </p:spPr>
      </p:pic>
      <p:pic>
        <p:nvPicPr>
          <p:cNvPr id="19" name="Picture 18">
            <a:extLst>
              <a:ext uri="{FF2B5EF4-FFF2-40B4-BE49-F238E27FC236}">
                <a16:creationId xmlns:a16="http://schemas.microsoft.com/office/drawing/2014/main" id="{02D2AC46-4CD2-1641-80FB-EF4037C9A1C3}"/>
              </a:ext>
            </a:extLst>
          </p:cNvPr>
          <p:cNvPicPr>
            <a:picLocks noChangeAspect="1"/>
          </p:cNvPicPr>
          <p:nvPr userDrawn="1"/>
        </p:nvPicPr>
        <p:blipFill>
          <a:blip r:embed="rId5"/>
          <a:stretch>
            <a:fillRect/>
          </a:stretch>
        </p:blipFill>
        <p:spPr>
          <a:xfrm>
            <a:off x="8331465" y="4585119"/>
            <a:ext cx="1554480" cy="1095059"/>
          </a:xfrm>
          <a:prstGeom prst="rect">
            <a:avLst/>
          </a:prstGeom>
        </p:spPr>
      </p:pic>
      <p:sp>
        <p:nvSpPr>
          <p:cNvPr id="20" name="Slide Number Placeholder 5">
            <a:extLst>
              <a:ext uri="{FF2B5EF4-FFF2-40B4-BE49-F238E27FC236}">
                <a16:creationId xmlns:a16="http://schemas.microsoft.com/office/drawing/2014/main" id="{8FBB1793-50F1-D54D-B07D-D0FF7E92ADAC}"/>
              </a:ext>
            </a:extLst>
          </p:cNvPr>
          <p:cNvSpPr>
            <a:spLocks noGrp="1"/>
          </p:cNvSpPr>
          <p:nvPr>
            <p:ph type="sldNum" sz="quarter" idx="12"/>
          </p:nvPr>
        </p:nvSpPr>
        <p:spPr>
          <a:xfrm>
            <a:off x="11380638" y="6327497"/>
            <a:ext cx="494937" cy="169277"/>
          </a:xfrm>
          <a:prstGeom prst="rect">
            <a:avLst/>
          </a:prstGeom>
          <a:noFill/>
        </p:spPr>
        <p:txBody>
          <a:bodyPr lIns="0" tIns="0" rIns="0" bIns="0" anchor="t" anchorCtr="0"/>
          <a:lstStyle>
            <a:lvl1pPr algn="r">
              <a:defRPr sz="1200" b="1">
                <a:solidFill>
                  <a:srgbClr val="0055B8"/>
                </a:solidFill>
              </a:defRPr>
            </a:lvl1pPr>
          </a:lstStyle>
          <a:p>
            <a:fld id="{20DDC20A-B509-C148-A531-92982EDB8428}" type="slidenum">
              <a:rPr lang="en-US" smtClean="0"/>
              <a:pPr/>
              <a:t>‹#›</a:t>
            </a:fld>
            <a:endParaRPr lang="en-US"/>
          </a:p>
        </p:txBody>
      </p:sp>
      <p:sp>
        <p:nvSpPr>
          <p:cNvPr id="22" name="Text Placeholder 8">
            <a:extLst>
              <a:ext uri="{FF2B5EF4-FFF2-40B4-BE49-F238E27FC236}">
                <a16:creationId xmlns:a16="http://schemas.microsoft.com/office/drawing/2014/main" id="{0BDD848E-FC95-8A44-9AF5-988D460C6696}"/>
              </a:ext>
            </a:extLst>
          </p:cNvPr>
          <p:cNvSpPr>
            <a:spLocks noGrp="1"/>
          </p:cNvSpPr>
          <p:nvPr>
            <p:ph type="body" sz="quarter" idx="18" hasCustomPrompt="1"/>
          </p:nvPr>
        </p:nvSpPr>
        <p:spPr>
          <a:xfrm>
            <a:off x="578159" y="1500303"/>
            <a:ext cx="6930958" cy="289161"/>
          </a:xfrm>
          <a:prstGeom prst="rect">
            <a:avLst/>
          </a:prstGeom>
        </p:spPr>
        <p:txBody>
          <a:bodyPr lIns="0" tIns="0" rIns="0" bIns="0">
            <a:noAutofit/>
          </a:bodyPr>
          <a:lstStyle>
            <a:lvl1pPr marL="0" indent="0">
              <a:lnSpc>
                <a:spcPct val="107000"/>
              </a:lnSpc>
              <a:spcBef>
                <a:spcPts val="0"/>
              </a:spcBef>
              <a:spcAft>
                <a:spcPts val="1000"/>
              </a:spcAft>
              <a:buClr>
                <a:srgbClr val="E01782"/>
              </a:buClr>
              <a:buFont typeface="Arial" panose="020B0604020202020204" pitchFamily="34" charset="0"/>
              <a:buNone/>
              <a:defRPr sz="2400" b="1">
                <a:solidFill>
                  <a:srgbClr val="E01782"/>
                </a:solidFill>
              </a:defRPr>
            </a:lvl1pPr>
            <a:lvl2pPr>
              <a:lnSpc>
                <a:spcPct val="150000"/>
              </a:lnSpc>
              <a:defRPr sz="1600"/>
            </a:lvl2pPr>
            <a:lvl3pPr>
              <a:lnSpc>
                <a:spcPct val="150000"/>
              </a:lnSpc>
              <a:defRPr sz="1600"/>
            </a:lvl3pPr>
            <a:lvl4pPr>
              <a:lnSpc>
                <a:spcPct val="150000"/>
              </a:lnSpc>
              <a:defRPr sz="1600"/>
            </a:lvl4pPr>
            <a:lvl5pPr>
              <a:lnSpc>
                <a:spcPct val="150000"/>
              </a:lnSpc>
              <a:defRPr sz="1600"/>
            </a:lvl5pPr>
          </a:lstStyle>
          <a:p>
            <a:r>
              <a:rPr lang="en-US" sz="1800">
                <a:solidFill>
                  <a:srgbClr val="E01782"/>
                </a:solidFill>
              </a:rPr>
              <a:t>SUBHEADING 1</a:t>
            </a:r>
          </a:p>
        </p:txBody>
      </p:sp>
    </p:spTree>
    <p:extLst>
      <p:ext uri="{BB962C8B-B14F-4D97-AF65-F5344CB8AC3E}">
        <p14:creationId xmlns:p14="http://schemas.microsoft.com/office/powerpoint/2010/main" val="1734070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Vertical Image Left Display">
    <p:bg>
      <p:bgPr>
        <a:solidFill>
          <a:schemeClr val="bg1"/>
        </a:solidFill>
        <a:effectLst/>
      </p:bgPr>
    </p:bg>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3" hasCustomPrompt="1"/>
          </p:nvPr>
        </p:nvSpPr>
        <p:spPr>
          <a:xfrm>
            <a:off x="10161847" y="0"/>
            <a:ext cx="2029968" cy="2029968"/>
          </a:xfrm>
          <a:prstGeom prst="rect">
            <a:avLst/>
          </a:prstGeom>
        </p:spPr>
        <p:txBody>
          <a:bodyPr anchor="ctr"/>
          <a:lstStyle>
            <a:lvl1pPr algn="ctr">
              <a:defRPr/>
            </a:lvl1pPr>
          </a:lstStyle>
          <a:p>
            <a:r>
              <a:rPr lang="en-US"/>
              <a:t>Place image</a:t>
            </a:r>
          </a:p>
        </p:txBody>
      </p:sp>
      <p:sp>
        <p:nvSpPr>
          <p:cNvPr id="2" name="Title 1"/>
          <p:cNvSpPr>
            <a:spLocks noGrp="1"/>
          </p:cNvSpPr>
          <p:nvPr>
            <p:ph type="title" hasCustomPrompt="1"/>
          </p:nvPr>
        </p:nvSpPr>
        <p:spPr>
          <a:xfrm>
            <a:off x="578158" y="574554"/>
            <a:ext cx="6930959" cy="559689"/>
          </a:xfrm>
          <a:prstGeom prst="rect">
            <a:avLst/>
          </a:prstGeom>
        </p:spPr>
        <p:txBody>
          <a:bodyPr lIns="0" tIns="0" rIns="0" bIns="0" anchor="t">
            <a:noAutofit/>
          </a:bodyPr>
          <a:lstStyle>
            <a:lvl1pPr>
              <a:defRPr sz="4000">
                <a:solidFill>
                  <a:srgbClr val="0055B8"/>
                </a:solidFill>
              </a:defRPr>
            </a:lvl1pPr>
          </a:lstStyle>
          <a:p>
            <a:r>
              <a:rPr lang="en-US"/>
              <a:t>Heading</a:t>
            </a:r>
          </a:p>
        </p:txBody>
      </p:sp>
      <p:sp>
        <p:nvSpPr>
          <p:cNvPr id="15" name="Text Placeholder 8"/>
          <p:cNvSpPr>
            <a:spLocks noGrp="1"/>
          </p:cNvSpPr>
          <p:nvPr>
            <p:ph type="body" sz="quarter" idx="14" hasCustomPrompt="1"/>
          </p:nvPr>
        </p:nvSpPr>
        <p:spPr>
          <a:xfrm>
            <a:off x="578158" y="1936980"/>
            <a:ext cx="6930959" cy="3959259"/>
          </a:xfrm>
          <a:prstGeom prst="rect">
            <a:avLst/>
          </a:prstGeom>
        </p:spPr>
        <p:txBody>
          <a:bodyPr lIns="0" tIns="0" rIns="0" bIns="0">
            <a:noAutofit/>
          </a:bodyPr>
          <a:lstStyle>
            <a:lvl1pPr marL="0" indent="0">
              <a:lnSpc>
                <a:spcPct val="107000"/>
              </a:lnSpc>
              <a:spcBef>
                <a:spcPts val="0"/>
              </a:spcBef>
              <a:spcAft>
                <a:spcPts val="1000"/>
              </a:spcAft>
              <a:buClr>
                <a:srgbClr val="E01782"/>
              </a:buClr>
              <a:buFont typeface="Arial" panose="020B0604020202020204" pitchFamily="34" charset="0"/>
              <a:buNone/>
              <a:defRPr sz="2000">
                <a:solidFill>
                  <a:schemeClr val="accent2">
                    <a:lumMod val="10000"/>
                  </a:schemeClr>
                </a:solidFill>
              </a:defRPr>
            </a:lvl1pPr>
            <a:lvl2pPr>
              <a:lnSpc>
                <a:spcPct val="150000"/>
              </a:lnSpc>
              <a:defRPr sz="1600"/>
            </a:lvl2pPr>
            <a:lvl3pPr>
              <a:lnSpc>
                <a:spcPct val="150000"/>
              </a:lnSpc>
              <a:defRPr sz="1600"/>
            </a:lvl3pPr>
            <a:lvl4pPr>
              <a:lnSpc>
                <a:spcPct val="150000"/>
              </a:lnSpc>
              <a:defRPr sz="1600"/>
            </a:lvl4pPr>
            <a:lvl5pPr>
              <a:lnSpc>
                <a:spcPct val="150000"/>
              </a:lnSpc>
              <a:defRPr sz="1600"/>
            </a:lvl5pPr>
          </a:lstStyle>
          <a:p>
            <a:pPr lvl="0"/>
            <a:r>
              <a:rPr lang="en-US"/>
              <a:t>Click to add text</a:t>
            </a:r>
          </a:p>
        </p:txBody>
      </p:sp>
      <p:pic>
        <p:nvPicPr>
          <p:cNvPr id="7" name="Picture 6">
            <a:extLst>
              <a:ext uri="{FF2B5EF4-FFF2-40B4-BE49-F238E27FC236}">
                <a16:creationId xmlns:a16="http://schemas.microsoft.com/office/drawing/2014/main" id="{E579DD70-333D-064C-98C2-352FB20EE6A6}"/>
              </a:ext>
            </a:extLst>
          </p:cNvPr>
          <p:cNvPicPr>
            <a:picLocks noChangeAspect="1"/>
          </p:cNvPicPr>
          <p:nvPr userDrawn="1"/>
        </p:nvPicPr>
        <p:blipFill>
          <a:blip r:embed="rId2"/>
          <a:srcRect/>
          <a:stretch/>
        </p:blipFill>
        <p:spPr>
          <a:xfrm>
            <a:off x="0" y="6647947"/>
            <a:ext cx="12192000" cy="215900"/>
          </a:xfrm>
          <a:prstGeom prst="rect">
            <a:avLst/>
          </a:prstGeom>
        </p:spPr>
      </p:pic>
      <p:sp>
        <p:nvSpPr>
          <p:cNvPr id="11" name="Rectangle 10">
            <a:extLst>
              <a:ext uri="{FF2B5EF4-FFF2-40B4-BE49-F238E27FC236}">
                <a16:creationId xmlns:a16="http://schemas.microsoft.com/office/drawing/2014/main" id="{E53A13F0-0DBB-E348-843D-32C7DC40C2F0}"/>
              </a:ext>
            </a:extLst>
          </p:cNvPr>
          <p:cNvSpPr/>
          <p:nvPr userDrawn="1"/>
        </p:nvSpPr>
        <p:spPr>
          <a:xfrm>
            <a:off x="0" y="642568"/>
            <a:ext cx="363578" cy="363578"/>
          </a:xfrm>
          <a:prstGeom prst="rect">
            <a:avLst/>
          </a:prstGeom>
          <a:solidFill>
            <a:srgbClr val="00D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0BA3EC-B79D-6B41-AE00-15D8BB769106}"/>
              </a:ext>
            </a:extLst>
          </p:cNvPr>
          <p:cNvSpPr>
            <a:spLocks noChangeAspect="1"/>
          </p:cNvSpPr>
          <p:nvPr userDrawn="1"/>
        </p:nvSpPr>
        <p:spPr>
          <a:xfrm>
            <a:off x="8131879" y="0"/>
            <a:ext cx="2029968" cy="2029968"/>
          </a:xfrm>
          <a:prstGeom prst="rect">
            <a:avLst/>
          </a:prstGeom>
          <a:solidFill>
            <a:srgbClr val="00D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3">
            <a:extLst>
              <a:ext uri="{FF2B5EF4-FFF2-40B4-BE49-F238E27FC236}">
                <a16:creationId xmlns:a16="http://schemas.microsoft.com/office/drawing/2014/main" id="{69A58C63-E25F-C445-84BE-E99FB297AF92}"/>
              </a:ext>
            </a:extLst>
          </p:cNvPr>
          <p:cNvSpPr>
            <a:spLocks noGrp="1" noChangeAspect="1"/>
          </p:cNvSpPr>
          <p:nvPr>
            <p:ph type="pic" sz="quarter" idx="15" hasCustomPrompt="1"/>
          </p:nvPr>
        </p:nvSpPr>
        <p:spPr>
          <a:xfrm>
            <a:off x="8131879" y="2032202"/>
            <a:ext cx="2029968" cy="2029968"/>
          </a:xfrm>
          <a:prstGeom prst="rect">
            <a:avLst/>
          </a:prstGeom>
        </p:spPr>
        <p:txBody>
          <a:bodyPr anchor="ctr"/>
          <a:lstStyle>
            <a:lvl1pPr algn="ctr">
              <a:defRPr/>
            </a:lvl1pPr>
          </a:lstStyle>
          <a:p>
            <a:r>
              <a:rPr lang="en-US"/>
              <a:t>Place image</a:t>
            </a:r>
          </a:p>
        </p:txBody>
      </p:sp>
      <p:sp>
        <p:nvSpPr>
          <p:cNvPr id="16" name="Rectangle 15">
            <a:extLst>
              <a:ext uri="{FF2B5EF4-FFF2-40B4-BE49-F238E27FC236}">
                <a16:creationId xmlns:a16="http://schemas.microsoft.com/office/drawing/2014/main" id="{7C580A24-0BC8-9749-8B37-0E03A388E5A7}"/>
              </a:ext>
            </a:extLst>
          </p:cNvPr>
          <p:cNvSpPr>
            <a:spLocks noChangeAspect="1"/>
          </p:cNvSpPr>
          <p:nvPr userDrawn="1"/>
        </p:nvSpPr>
        <p:spPr>
          <a:xfrm>
            <a:off x="10161847" y="2029968"/>
            <a:ext cx="2029968" cy="2029968"/>
          </a:xfrm>
          <a:prstGeom prst="rect">
            <a:avLst/>
          </a:prstGeom>
          <a:solidFill>
            <a:srgbClr val="005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13">
            <a:extLst>
              <a:ext uri="{FF2B5EF4-FFF2-40B4-BE49-F238E27FC236}">
                <a16:creationId xmlns:a16="http://schemas.microsoft.com/office/drawing/2014/main" id="{26554A98-F2F3-8C46-8CD4-2FE682BCDD43}"/>
              </a:ext>
            </a:extLst>
          </p:cNvPr>
          <p:cNvSpPr>
            <a:spLocks noGrp="1" noChangeAspect="1"/>
          </p:cNvSpPr>
          <p:nvPr>
            <p:ph type="pic" sz="quarter" idx="16" hasCustomPrompt="1"/>
          </p:nvPr>
        </p:nvSpPr>
        <p:spPr>
          <a:xfrm>
            <a:off x="10161847" y="4059936"/>
            <a:ext cx="2029968" cy="2029968"/>
          </a:xfrm>
          <a:prstGeom prst="rect">
            <a:avLst/>
          </a:prstGeom>
        </p:spPr>
        <p:txBody>
          <a:bodyPr anchor="ctr"/>
          <a:lstStyle>
            <a:lvl1pPr algn="ctr">
              <a:defRPr/>
            </a:lvl1pPr>
          </a:lstStyle>
          <a:p>
            <a:r>
              <a:rPr lang="en-US"/>
              <a:t>Place image</a:t>
            </a:r>
          </a:p>
        </p:txBody>
      </p:sp>
      <p:sp>
        <p:nvSpPr>
          <p:cNvPr id="18" name="Rectangle 17">
            <a:extLst>
              <a:ext uri="{FF2B5EF4-FFF2-40B4-BE49-F238E27FC236}">
                <a16:creationId xmlns:a16="http://schemas.microsoft.com/office/drawing/2014/main" id="{E0F8F9C1-9B5A-4844-BAF4-84E79798C394}"/>
              </a:ext>
            </a:extLst>
          </p:cNvPr>
          <p:cNvSpPr>
            <a:spLocks noChangeAspect="1"/>
          </p:cNvSpPr>
          <p:nvPr userDrawn="1"/>
        </p:nvSpPr>
        <p:spPr>
          <a:xfrm>
            <a:off x="8131879" y="4059936"/>
            <a:ext cx="2029968" cy="2029968"/>
          </a:xfrm>
          <a:prstGeom prst="rect">
            <a:avLst/>
          </a:prstGeom>
          <a:solidFill>
            <a:srgbClr val="E01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9BB093B-462C-7746-A8DB-B981DC4C0414}"/>
              </a:ext>
            </a:extLst>
          </p:cNvPr>
          <p:cNvPicPr>
            <a:picLocks noChangeAspect="1"/>
          </p:cNvPicPr>
          <p:nvPr userDrawn="1"/>
        </p:nvPicPr>
        <p:blipFill>
          <a:blip r:embed="rId3"/>
          <a:stretch>
            <a:fillRect/>
          </a:stretch>
        </p:blipFill>
        <p:spPr>
          <a:xfrm>
            <a:off x="8331465" y="529142"/>
            <a:ext cx="1554480" cy="1088136"/>
          </a:xfrm>
          <a:prstGeom prst="rect">
            <a:avLst/>
          </a:prstGeom>
        </p:spPr>
      </p:pic>
      <p:pic>
        <p:nvPicPr>
          <p:cNvPr id="5" name="Picture 4">
            <a:extLst>
              <a:ext uri="{FF2B5EF4-FFF2-40B4-BE49-F238E27FC236}">
                <a16:creationId xmlns:a16="http://schemas.microsoft.com/office/drawing/2014/main" id="{51B7F4C9-A426-7744-B6C9-264D71762D4D}"/>
              </a:ext>
            </a:extLst>
          </p:cNvPr>
          <p:cNvPicPr>
            <a:picLocks noChangeAspect="1"/>
          </p:cNvPicPr>
          <p:nvPr userDrawn="1"/>
        </p:nvPicPr>
        <p:blipFill>
          <a:blip r:embed="rId4"/>
          <a:stretch>
            <a:fillRect/>
          </a:stretch>
        </p:blipFill>
        <p:spPr>
          <a:xfrm>
            <a:off x="10399576" y="2461226"/>
            <a:ext cx="1580400" cy="1215692"/>
          </a:xfrm>
          <a:prstGeom prst="rect">
            <a:avLst/>
          </a:prstGeom>
        </p:spPr>
      </p:pic>
      <p:pic>
        <p:nvPicPr>
          <p:cNvPr id="19" name="Picture 18">
            <a:extLst>
              <a:ext uri="{FF2B5EF4-FFF2-40B4-BE49-F238E27FC236}">
                <a16:creationId xmlns:a16="http://schemas.microsoft.com/office/drawing/2014/main" id="{02D2AC46-4CD2-1641-80FB-EF4037C9A1C3}"/>
              </a:ext>
            </a:extLst>
          </p:cNvPr>
          <p:cNvPicPr>
            <a:picLocks noChangeAspect="1"/>
          </p:cNvPicPr>
          <p:nvPr userDrawn="1"/>
        </p:nvPicPr>
        <p:blipFill>
          <a:blip r:embed="rId5"/>
          <a:stretch>
            <a:fillRect/>
          </a:stretch>
        </p:blipFill>
        <p:spPr>
          <a:xfrm>
            <a:off x="8331465" y="4585119"/>
            <a:ext cx="1554480" cy="1095059"/>
          </a:xfrm>
          <a:prstGeom prst="rect">
            <a:avLst/>
          </a:prstGeom>
        </p:spPr>
      </p:pic>
      <p:sp>
        <p:nvSpPr>
          <p:cNvPr id="20" name="Slide Number Placeholder 5">
            <a:extLst>
              <a:ext uri="{FF2B5EF4-FFF2-40B4-BE49-F238E27FC236}">
                <a16:creationId xmlns:a16="http://schemas.microsoft.com/office/drawing/2014/main" id="{8FBB1793-50F1-D54D-B07D-D0FF7E92ADAC}"/>
              </a:ext>
            </a:extLst>
          </p:cNvPr>
          <p:cNvSpPr>
            <a:spLocks noGrp="1"/>
          </p:cNvSpPr>
          <p:nvPr>
            <p:ph type="sldNum" sz="quarter" idx="12"/>
          </p:nvPr>
        </p:nvSpPr>
        <p:spPr>
          <a:xfrm>
            <a:off x="11380638" y="6327497"/>
            <a:ext cx="494937" cy="169277"/>
          </a:xfrm>
          <a:prstGeom prst="rect">
            <a:avLst/>
          </a:prstGeom>
          <a:noFill/>
        </p:spPr>
        <p:txBody>
          <a:bodyPr lIns="0" tIns="0" rIns="0" bIns="0" anchor="t" anchorCtr="0"/>
          <a:lstStyle>
            <a:lvl1pPr algn="r">
              <a:defRPr sz="1200" b="1">
                <a:solidFill>
                  <a:srgbClr val="0055B8"/>
                </a:solidFill>
              </a:defRPr>
            </a:lvl1pPr>
          </a:lstStyle>
          <a:p>
            <a:fld id="{20DDC20A-B509-C148-A531-92982EDB8428}" type="slidenum">
              <a:rPr lang="en-US" smtClean="0"/>
              <a:pPr/>
              <a:t>‹#›</a:t>
            </a:fld>
            <a:endParaRPr lang="en-US"/>
          </a:p>
        </p:txBody>
      </p:sp>
      <p:sp>
        <p:nvSpPr>
          <p:cNvPr id="22" name="Text Placeholder 8">
            <a:extLst>
              <a:ext uri="{FF2B5EF4-FFF2-40B4-BE49-F238E27FC236}">
                <a16:creationId xmlns:a16="http://schemas.microsoft.com/office/drawing/2014/main" id="{0BDD848E-FC95-8A44-9AF5-988D460C6696}"/>
              </a:ext>
            </a:extLst>
          </p:cNvPr>
          <p:cNvSpPr>
            <a:spLocks noGrp="1"/>
          </p:cNvSpPr>
          <p:nvPr>
            <p:ph type="body" sz="quarter" idx="18" hasCustomPrompt="1"/>
          </p:nvPr>
        </p:nvSpPr>
        <p:spPr>
          <a:xfrm>
            <a:off x="578159" y="1500303"/>
            <a:ext cx="6930958" cy="289161"/>
          </a:xfrm>
          <a:prstGeom prst="rect">
            <a:avLst/>
          </a:prstGeom>
        </p:spPr>
        <p:txBody>
          <a:bodyPr lIns="0" tIns="0" rIns="0" bIns="0">
            <a:noAutofit/>
          </a:bodyPr>
          <a:lstStyle>
            <a:lvl1pPr marL="0" indent="0">
              <a:lnSpc>
                <a:spcPct val="107000"/>
              </a:lnSpc>
              <a:spcBef>
                <a:spcPts val="0"/>
              </a:spcBef>
              <a:spcAft>
                <a:spcPts val="1000"/>
              </a:spcAft>
              <a:buClr>
                <a:srgbClr val="E01782"/>
              </a:buClr>
              <a:buFont typeface="Arial" panose="020B0604020202020204" pitchFamily="34" charset="0"/>
              <a:buNone/>
              <a:defRPr sz="2400" b="1">
                <a:solidFill>
                  <a:srgbClr val="E01782"/>
                </a:solidFill>
              </a:defRPr>
            </a:lvl1pPr>
            <a:lvl2pPr>
              <a:lnSpc>
                <a:spcPct val="150000"/>
              </a:lnSpc>
              <a:defRPr sz="1600"/>
            </a:lvl2pPr>
            <a:lvl3pPr>
              <a:lnSpc>
                <a:spcPct val="150000"/>
              </a:lnSpc>
              <a:defRPr sz="1600"/>
            </a:lvl3pPr>
            <a:lvl4pPr>
              <a:lnSpc>
                <a:spcPct val="150000"/>
              </a:lnSpc>
              <a:defRPr sz="1600"/>
            </a:lvl4pPr>
            <a:lvl5pPr>
              <a:lnSpc>
                <a:spcPct val="150000"/>
              </a:lnSpc>
              <a:defRPr sz="1600"/>
            </a:lvl5pPr>
          </a:lstStyle>
          <a:p>
            <a:r>
              <a:rPr lang="en-US" sz="1800">
                <a:solidFill>
                  <a:srgbClr val="E01782"/>
                </a:solidFill>
              </a:rPr>
              <a:t>SUBHEADING 1</a:t>
            </a:r>
          </a:p>
        </p:txBody>
      </p:sp>
    </p:spTree>
    <p:extLst>
      <p:ext uri="{BB962C8B-B14F-4D97-AF65-F5344CB8AC3E}">
        <p14:creationId xmlns:p14="http://schemas.microsoft.com/office/powerpoint/2010/main" val="1020448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Vertical Image Left Display">
    <p:bg>
      <p:bgPr>
        <a:solidFill>
          <a:schemeClr val="bg1"/>
        </a:solidFill>
        <a:effectLst/>
      </p:bgPr>
    </p:bg>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3" hasCustomPrompt="1"/>
          </p:nvPr>
        </p:nvSpPr>
        <p:spPr>
          <a:xfrm>
            <a:off x="8762815" y="7145"/>
            <a:ext cx="3429000" cy="3414712"/>
          </a:xfrm>
          <a:prstGeom prst="rect">
            <a:avLst/>
          </a:prstGeom>
        </p:spPr>
        <p:txBody>
          <a:bodyPr anchor="ctr"/>
          <a:lstStyle>
            <a:lvl1pPr algn="ctr">
              <a:defRPr/>
            </a:lvl1pPr>
          </a:lstStyle>
          <a:p>
            <a:r>
              <a:rPr lang="en-US"/>
              <a:t>Place image</a:t>
            </a:r>
          </a:p>
        </p:txBody>
      </p:sp>
      <p:sp>
        <p:nvSpPr>
          <p:cNvPr id="2" name="Title 1"/>
          <p:cNvSpPr>
            <a:spLocks noGrp="1"/>
          </p:cNvSpPr>
          <p:nvPr>
            <p:ph type="title" hasCustomPrompt="1"/>
          </p:nvPr>
        </p:nvSpPr>
        <p:spPr>
          <a:xfrm>
            <a:off x="578159" y="574554"/>
            <a:ext cx="4142303" cy="559689"/>
          </a:xfrm>
          <a:prstGeom prst="rect">
            <a:avLst/>
          </a:prstGeom>
        </p:spPr>
        <p:txBody>
          <a:bodyPr lIns="0" tIns="0" rIns="0" bIns="0" anchor="t">
            <a:noAutofit/>
          </a:bodyPr>
          <a:lstStyle>
            <a:lvl1pPr>
              <a:defRPr sz="4000">
                <a:solidFill>
                  <a:srgbClr val="0055B8"/>
                </a:solidFill>
              </a:defRPr>
            </a:lvl1pPr>
          </a:lstStyle>
          <a:p>
            <a:r>
              <a:rPr lang="en-US"/>
              <a:t>Heading</a:t>
            </a:r>
          </a:p>
        </p:txBody>
      </p:sp>
      <p:sp>
        <p:nvSpPr>
          <p:cNvPr id="15" name="Text Placeholder 8"/>
          <p:cNvSpPr>
            <a:spLocks noGrp="1"/>
          </p:cNvSpPr>
          <p:nvPr>
            <p:ph type="body" sz="quarter" idx="14" hasCustomPrompt="1"/>
          </p:nvPr>
        </p:nvSpPr>
        <p:spPr>
          <a:xfrm>
            <a:off x="578159" y="1474666"/>
            <a:ext cx="4142303" cy="4421573"/>
          </a:xfrm>
          <a:prstGeom prst="rect">
            <a:avLst/>
          </a:prstGeom>
        </p:spPr>
        <p:txBody>
          <a:bodyPr lIns="0" tIns="0" rIns="0" bIns="0">
            <a:noAutofit/>
          </a:bodyPr>
          <a:lstStyle>
            <a:lvl1pPr marL="0" indent="0">
              <a:lnSpc>
                <a:spcPct val="107000"/>
              </a:lnSpc>
              <a:spcBef>
                <a:spcPts val="0"/>
              </a:spcBef>
              <a:spcAft>
                <a:spcPts val="1000"/>
              </a:spcAft>
              <a:buClr>
                <a:srgbClr val="E01782"/>
              </a:buClr>
              <a:buFont typeface="Arial" panose="020B0604020202020204" pitchFamily="34" charset="0"/>
              <a:buNone/>
              <a:defRPr sz="1800">
                <a:solidFill>
                  <a:schemeClr val="accent2">
                    <a:lumMod val="10000"/>
                  </a:schemeClr>
                </a:solidFill>
              </a:defRPr>
            </a:lvl1pPr>
            <a:lvl2pPr>
              <a:lnSpc>
                <a:spcPct val="150000"/>
              </a:lnSpc>
              <a:defRPr sz="1600"/>
            </a:lvl2pPr>
            <a:lvl3pPr>
              <a:lnSpc>
                <a:spcPct val="150000"/>
              </a:lnSpc>
              <a:defRPr sz="1600"/>
            </a:lvl3pPr>
            <a:lvl4pPr>
              <a:lnSpc>
                <a:spcPct val="150000"/>
              </a:lnSpc>
              <a:defRPr sz="1600"/>
            </a:lvl4pPr>
            <a:lvl5pPr>
              <a:lnSpc>
                <a:spcPct val="150000"/>
              </a:lnSpc>
              <a:defRPr sz="1600"/>
            </a:lvl5pPr>
          </a:lstStyle>
          <a:p>
            <a:pPr lvl="0"/>
            <a:r>
              <a:rPr lang="en-US"/>
              <a:t>Click to add text</a:t>
            </a:r>
          </a:p>
        </p:txBody>
      </p:sp>
      <p:sp>
        <p:nvSpPr>
          <p:cNvPr id="11" name="Rectangle 10">
            <a:extLst>
              <a:ext uri="{FF2B5EF4-FFF2-40B4-BE49-F238E27FC236}">
                <a16:creationId xmlns:a16="http://schemas.microsoft.com/office/drawing/2014/main" id="{E53A13F0-0DBB-E348-843D-32C7DC40C2F0}"/>
              </a:ext>
            </a:extLst>
          </p:cNvPr>
          <p:cNvSpPr/>
          <p:nvPr userDrawn="1"/>
        </p:nvSpPr>
        <p:spPr>
          <a:xfrm>
            <a:off x="0" y="642568"/>
            <a:ext cx="363578" cy="363578"/>
          </a:xfrm>
          <a:prstGeom prst="rect">
            <a:avLst/>
          </a:prstGeom>
          <a:solidFill>
            <a:srgbClr val="00D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0BA3EC-B79D-6B41-AE00-15D8BB769106}"/>
              </a:ext>
            </a:extLst>
          </p:cNvPr>
          <p:cNvSpPr>
            <a:spLocks noChangeAspect="1"/>
          </p:cNvSpPr>
          <p:nvPr userDrawn="1"/>
        </p:nvSpPr>
        <p:spPr>
          <a:xfrm>
            <a:off x="5333815" y="0"/>
            <a:ext cx="3429000" cy="3429000"/>
          </a:xfrm>
          <a:prstGeom prst="rect">
            <a:avLst/>
          </a:prstGeom>
          <a:solidFill>
            <a:srgbClr val="00D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13">
            <a:extLst>
              <a:ext uri="{FF2B5EF4-FFF2-40B4-BE49-F238E27FC236}">
                <a16:creationId xmlns:a16="http://schemas.microsoft.com/office/drawing/2014/main" id="{C93941B8-7636-C745-BC29-2043B7C088A9}"/>
              </a:ext>
            </a:extLst>
          </p:cNvPr>
          <p:cNvSpPr>
            <a:spLocks noGrp="1" noChangeAspect="1"/>
          </p:cNvSpPr>
          <p:nvPr>
            <p:ph type="pic" sz="quarter" idx="15" hasCustomPrompt="1"/>
          </p:nvPr>
        </p:nvSpPr>
        <p:spPr>
          <a:xfrm>
            <a:off x="5333815" y="3438835"/>
            <a:ext cx="3429000" cy="3414712"/>
          </a:xfrm>
          <a:prstGeom prst="rect">
            <a:avLst/>
          </a:prstGeom>
        </p:spPr>
        <p:txBody>
          <a:bodyPr anchor="ctr"/>
          <a:lstStyle>
            <a:lvl1pPr algn="ctr">
              <a:defRPr/>
            </a:lvl1pPr>
          </a:lstStyle>
          <a:p>
            <a:r>
              <a:rPr lang="en-US"/>
              <a:t>Place image</a:t>
            </a:r>
          </a:p>
        </p:txBody>
      </p:sp>
      <p:sp>
        <p:nvSpPr>
          <p:cNvPr id="23" name="Rectangle 22">
            <a:extLst>
              <a:ext uri="{FF2B5EF4-FFF2-40B4-BE49-F238E27FC236}">
                <a16:creationId xmlns:a16="http://schemas.microsoft.com/office/drawing/2014/main" id="{1156DBAE-3434-9248-8F23-39112B5D0870}"/>
              </a:ext>
            </a:extLst>
          </p:cNvPr>
          <p:cNvSpPr>
            <a:spLocks noChangeAspect="1"/>
          </p:cNvSpPr>
          <p:nvPr userDrawn="1"/>
        </p:nvSpPr>
        <p:spPr>
          <a:xfrm>
            <a:off x="8762815" y="3431690"/>
            <a:ext cx="3429000" cy="3429000"/>
          </a:xfrm>
          <a:prstGeom prst="rect">
            <a:avLst/>
          </a:prstGeom>
          <a:solidFill>
            <a:srgbClr val="E01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5165F4C-84CD-954A-8626-56EF3B62DD43}"/>
              </a:ext>
            </a:extLst>
          </p:cNvPr>
          <p:cNvSpPr/>
          <p:nvPr userDrawn="1"/>
        </p:nvSpPr>
        <p:spPr>
          <a:xfrm>
            <a:off x="0" y="6655090"/>
            <a:ext cx="4720462" cy="202910"/>
          </a:xfrm>
          <a:prstGeom prst="rect">
            <a:avLst/>
          </a:prstGeom>
          <a:solidFill>
            <a:srgbClr val="005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6253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Vertical Image Left Display">
    <p:bg>
      <p:bgPr>
        <a:solidFill>
          <a:schemeClr val="bg1"/>
        </a:solidFill>
        <a:effectLst/>
      </p:bgPr>
    </p:bg>
    <p:spTree>
      <p:nvGrpSpPr>
        <p:cNvPr id="1" name=""/>
        <p:cNvGrpSpPr/>
        <p:nvPr/>
      </p:nvGrpSpPr>
      <p:grpSpPr>
        <a:xfrm>
          <a:off x="0" y="0"/>
          <a:ext cx="0" cy="0"/>
          <a:chOff x="0" y="0"/>
          <a:chExt cx="0" cy="0"/>
        </a:xfrm>
      </p:grpSpPr>
      <p:sp>
        <p:nvSpPr>
          <p:cNvPr id="15" name="Text Placeholder 8"/>
          <p:cNvSpPr>
            <a:spLocks noGrp="1"/>
          </p:cNvSpPr>
          <p:nvPr>
            <p:ph type="body" sz="quarter" idx="14" hasCustomPrompt="1"/>
          </p:nvPr>
        </p:nvSpPr>
        <p:spPr>
          <a:xfrm>
            <a:off x="578158" y="1936980"/>
            <a:ext cx="6930959" cy="4059936"/>
          </a:xfrm>
          <a:prstGeom prst="rect">
            <a:avLst/>
          </a:prstGeom>
        </p:spPr>
        <p:txBody>
          <a:bodyPr lIns="0" tIns="0" rIns="0" bIns="0">
            <a:noAutofit/>
          </a:bodyPr>
          <a:lstStyle>
            <a:lvl1pPr marL="0" indent="0">
              <a:lnSpc>
                <a:spcPct val="107000"/>
              </a:lnSpc>
              <a:spcBef>
                <a:spcPts val="0"/>
              </a:spcBef>
              <a:spcAft>
                <a:spcPts val="1000"/>
              </a:spcAft>
              <a:buClr>
                <a:srgbClr val="E01782"/>
              </a:buClr>
              <a:buFont typeface="Arial" panose="020B0604020202020204" pitchFamily="34" charset="0"/>
              <a:buNone/>
              <a:defRPr sz="2000">
                <a:solidFill>
                  <a:schemeClr val="accent2">
                    <a:lumMod val="10000"/>
                  </a:schemeClr>
                </a:solidFill>
              </a:defRPr>
            </a:lvl1pPr>
            <a:lvl2pPr>
              <a:lnSpc>
                <a:spcPct val="150000"/>
              </a:lnSpc>
              <a:defRPr sz="1600"/>
            </a:lvl2pPr>
            <a:lvl3pPr>
              <a:lnSpc>
                <a:spcPct val="150000"/>
              </a:lnSpc>
              <a:defRPr sz="1600"/>
            </a:lvl3pPr>
            <a:lvl4pPr>
              <a:lnSpc>
                <a:spcPct val="150000"/>
              </a:lnSpc>
              <a:defRPr sz="1600"/>
            </a:lvl4pPr>
            <a:lvl5pPr>
              <a:lnSpc>
                <a:spcPct val="150000"/>
              </a:lnSpc>
              <a:defRPr sz="1600"/>
            </a:lvl5pPr>
          </a:lstStyle>
          <a:p>
            <a:pPr lvl="0"/>
            <a:r>
              <a:rPr lang="en-US"/>
              <a:t>Click to add text</a:t>
            </a:r>
          </a:p>
        </p:txBody>
      </p:sp>
      <p:pic>
        <p:nvPicPr>
          <p:cNvPr id="7" name="Picture 6">
            <a:extLst>
              <a:ext uri="{FF2B5EF4-FFF2-40B4-BE49-F238E27FC236}">
                <a16:creationId xmlns:a16="http://schemas.microsoft.com/office/drawing/2014/main" id="{E579DD70-333D-064C-98C2-352FB20EE6A6}"/>
              </a:ext>
            </a:extLst>
          </p:cNvPr>
          <p:cNvPicPr>
            <a:picLocks noChangeAspect="1"/>
          </p:cNvPicPr>
          <p:nvPr userDrawn="1"/>
        </p:nvPicPr>
        <p:blipFill>
          <a:blip r:embed="rId2"/>
          <a:srcRect/>
          <a:stretch/>
        </p:blipFill>
        <p:spPr>
          <a:xfrm>
            <a:off x="0" y="6647947"/>
            <a:ext cx="12192000" cy="215900"/>
          </a:xfrm>
          <a:prstGeom prst="rect">
            <a:avLst/>
          </a:prstGeom>
        </p:spPr>
      </p:pic>
      <p:sp>
        <p:nvSpPr>
          <p:cNvPr id="11" name="Rectangle 10">
            <a:extLst>
              <a:ext uri="{FF2B5EF4-FFF2-40B4-BE49-F238E27FC236}">
                <a16:creationId xmlns:a16="http://schemas.microsoft.com/office/drawing/2014/main" id="{E53A13F0-0DBB-E348-843D-32C7DC40C2F0}"/>
              </a:ext>
            </a:extLst>
          </p:cNvPr>
          <p:cNvSpPr/>
          <p:nvPr userDrawn="1"/>
        </p:nvSpPr>
        <p:spPr>
          <a:xfrm>
            <a:off x="0" y="642568"/>
            <a:ext cx="363578" cy="363578"/>
          </a:xfrm>
          <a:prstGeom prst="rect">
            <a:avLst/>
          </a:prstGeom>
          <a:solidFill>
            <a:srgbClr val="00D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3">
            <a:extLst>
              <a:ext uri="{FF2B5EF4-FFF2-40B4-BE49-F238E27FC236}">
                <a16:creationId xmlns:a16="http://schemas.microsoft.com/office/drawing/2014/main" id="{69A58C63-E25F-C445-84BE-E99FB297AF92}"/>
              </a:ext>
            </a:extLst>
          </p:cNvPr>
          <p:cNvSpPr>
            <a:spLocks noGrp="1" noChangeAspect="1"/>
          </p:cNvSpPr>
          <p:nvPr>
            <p:ph type="pic" sz="quarter" idx="15" hasCustomPrompt="1"/>
          </p:nvPr>
        </p:nvSpPr>
        <p:spPr>
          <a:xfrm>
            <a:off x="8132064" y="1936980"/>
            <a:ext cx="4059936" cy="4059936"/>
          </a:xfrm>
          <a:prstGeom prst="rect">
            <a:avLst/>
          </a:prstGeom>
        </p:spPr>
        <p:txBody>
          <a:bodyPr anchor="ctr"/>
          <a:lstStyle>
            <a:lvl1pPr algn="ctr">
              <a:defRPr/>
            </a:lvl1pPr>
          </a:lstStyle>
          <a:p>
            <a:r>
              <a:rPr lang="en-US"/>
              <a:t>Place vertical chart/image</a:t>
            </a:r>
          </a:p>
        </p:txBody>
      </p:sp>
      <p:sp>
        <p:nvSpPr>
          <p:cNvPr id="20" name="Title 1">
            <a:extLst>
              <a:ext uri="{FF2B5EF4-FFF2-40B4-BE49-F238E27FC236}">
                <a16:creationId xmlns:a16="http://schemas.microsoft.com/office/drawing/2014/main" id="{426F3715-099E-C945-B2C6-F3A62641ADC3}"/>
              </a:ext>
            </a:extLst>
          </p:cNvPr>
          <p:cNvSpPr>
            <a:spLocks noGrp="1"/>
          </p:cNvSpPr>
          <p:nvPr>
            <p:ph type="title" hasCustomPrompt="1"/>
          </p:nvPr>
        </p:nvSpPr>
        <p:spPr>
          <a:xfrm>
            <a:off x="578158" y="574554"/>
            <a:ext cx="11035675" cy="559689"/>
          </a:xfrm>
          <a:prstGeom prst="rect">
            <a:avLst/>
          </a:prstGeom>
        </p:spPr>
        <p:txBody>
          <a:bodyPr lIns="0" tIns="0" rIns="0" bIns="0" anchor="t">
            <a:noAutofit/>
          </a:bodyPr>
          <a:lstStyle>
            <a:lvl1pPr>
              <a:defRPr sz="4000">
                <a:solidFill>
                  <a:srgbClr val="0055B8"/>
                </a:solidFill>
              </a:defRPr>
            </a:lvl1pPr>
          </a:lstStyle>
          <a:p>
            <a:r>
              <a:rPr lang="en-US"/>
              <a:t>Heading</a:t>
            </a:r>
          </a:p>
        </p:txBody>
      </p:sp>
      <p:sp>
        <p:nvSpPr>
          <p:cNvPr id="12" name="Slide Number Placeholder 5">
            <a:extLst>
              <a:ext uri="{FF2B5EF4-FFF2-40B4-BE49-F238E27FC236}">
                <a16:creationId xmlns:a16="http://schemas.microsoft.com/office/drawing/2014/main" id="{40AE50C7-1004-6849-AE66-D5F3B01CB27A}"/>
              </a:ext>
            </a:extLst>
          </p:cNvPr>
          <p:cNvSpPr>
            <a:spLocks noGrp="1"/>
          </p:cNvSpPr>
          <p:nvPr>
            <p:ph type="sldNum" sz="quarter" idx="12"/>
          </p:nvPr>
        </p:nvSpPr>
        <p:spPr>
          <a:xfrm>
            <a:off x="11380638" y="6327497"/>
            <a:ext cx="494937" cy="169277"/>
          </a:xfrm>
          <a:prstGeom prst="rect">
            <a:avLst/>
          </a:prstGeom>
          <a:noFill/>
        </p:spPr>
        <p:txBody>
          <a:bodyPr lIns="0" tIns="0" rIns="0" bIns="0" anchor="t" anchorCtr="0"/>
          <a:lstStyle>
            <a:lvl1pPr algn="r">
              <a:defRPr sz="1200" b="1">
                <a:solidFill>
                  <a:srgbClr val="0055B8"/>
                </a:solidFill>
              </a:defRPr>
            </a:lvl1pPr>
          </a:lstStyle>
          <a:p>
            <a:fld id="{20DDC20A-B509-C148-A531-92982EDB8428}" type="slidenum">
              <a:rPr lang="en-US" smtClean="0"/>
              <a:pPr/>
              <a:t>‹#›</a:t>
            </a:fld>
            <a:endParaRPr lang="en-US"/>
          </a:p>
        </p:txBody>
      </p:sp>
      <p:sp>
        <p:nvSpPr>
          <p:cNvPr id="16" name="Text Placeholder 8">
            <a:extLst>
              <a:ext uri="{FF2B5EF4-FFF2-40B4-BE49-F238E27FC236}">
                <a16:creationId xmlns:a16="http://schemas.microsoft.com/office/drawing/2014/main" id="{3D7B8C26-04BF-EC43-A959-0653DC71D046}"/>
              </a:ext>
            </a:extLst>
          </p:cNvPr>
          <p:cNvSpPr>
            <a:spLocks noGrp="1"/>
          </p:cNvSpPr>
          <p:nvPr>
            <p:ph type="body" sz="quarter" idx="18" hasCustomPrompt="1"/>
          </p:nvPr>
        </p:nvSpPr>
        <p:spPr>
          <a:xfrm>
            <a:off x="578159" y="1500303"/>
            <a:ext cx="11035674" cy="289161"/>
          </a:xfrm>
          <a:prstGeom prst="rect">
            <a:avLst/>
          </a:prstGeom>
        </p:spPr>
        <p:txBody>
          <a:bodyPr lIns="0" tIns="0" rIns="0" bIns="0">
            <a:noAutofit/>
          </a:bodyPr>
          <a:lstStyle>
            <a:lvl1pPr marL="0" indent="0">
              <a:lnSpc>
                <a:spcPct val="107000"/>
              </a:lnSpc>
              <a:spcBef>
                <a:spcPts val="0"/>
              </a:spcBef>
              <a:spcAft>
                <a:spcPts val="1000"/>
              </a:spcAft>
              <a:buClr>
                <a:srgbClr val="E01782"/>
              </a:buClr>
              <a:buFont typeface="Arial" panose="020B0604020202020204" pitchFamily="34" charset="0"/>
              <a:buNone/>
              <a:defRPr sz="2400" b="1">
                <a:solidFill>
                  <a:srgbClr val="E01782"/>
                </a:solidFill>
              </a:defRPr>
            </a:lvl1pPr>
            <a:lvl2pPr>
              <a:lnSpc>
                <a:spcPct val="150000"/>
              </a:lnSpc>
              <a:defRPr sz="1600"/>
            </a:lvl2pPr>
            <a:lvl3pPr>
              <a:lnSpc>
                <a:spcPct val="150000"/>
              </a:lnSpc>
              <a:defRPr sz="1600"/>
            </a:lvl3pPr>
            <a:lvl4pPr>
              <a:lnSpc>
                <a:spcPct val="150000"/>
              </a:lnSpc>
              <a:defRPr sz="1600"/>
            </a:lvl4pPr>
            <a:lvl5pPr>
              <a:lnSpc>
                <a:spcPct val="150000"/>
              </a:lnSpc>
              <a:defRPr sz="1600"/>
            </a:lvl5pPr>
          </a:lstStyle>
          <a:p>
            <a:r>
              <a:rPr lang="en-US" sz="1800">
                <a:solidFill>
                  <a:srgbClr val="E01782"/>
                </a:solidFill>
              </a:rPr>
              <a:t>SUBHEADING 1</a:t>
            </a:r>
          </a:p>
        </p:txBody>
      </p:sp>
    </p:spTree>
    <p:extLst>
      <p:ext uri="{BB962C8B-B14F-4D97-AF65-F5344CB8AC3E}">
        <p14:creationId xmlns:p14="http://schemas.microsoft.com/office/powerpoint/2010/main" val="383700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_Vertical Image Left Display">
    <p:bg>
      <p:bgPr>
        <a:solidFill>
          <a:srgbClr val="0055B8"/>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426F3715-099E-C945-B2C6-F3A62641ADC3}"/>
              </a:ext>
            </a:extLst>
          </p:cNvPr>
          <p:cNvSpPr>
            <a:spLocks noGrp="1"/>
          </p:cNvSpPr>
          <p:nvPr>
            <p:ph type="title" hasCustomPrompt="1"/>
          </p:nvPr>
        </p:nvSpPr>
        <p:spPr>
          <a:xfrm>
            <a:off x="578162" y="2931498"/>
            <a:ext cx="8195348" cy="576330"/>
          </a:xfrm>
          <a:prstGeom prst="rect">
            <a:avLst/>
          </a:prstGeom>
        </p:spPr>
        <p:txBody>
          <a:bodyPr lIns="0" tIns="0" rIns="0" bIns="0" anchor="t">
            <a:noAutofit/>
          </a:bodyPr>
          <a:lstStyle>
            <a:lvl1pPr>
              <a:defRPr sz="4000">
                <a:solidFill>
                  <a:schemeClr val="bg1"/>
                </a:solidFill>
              </a:defRPr>
            </a:lvl1pPr>
          </a:lstStyle>
          <a:p>
            <a:r>
              <a:rPr lang="en-US"/>
              <a:t>Divider Slide Title (Option 1)</a:t>
            </a:r>
          </a:p>
        </p:txBody>
      </p:sp>
      <p:sp>
        <p:nvSpPr>
          <p:cNvPr id="12" name="Rectangle 11">
            <a:extLst>
              <a:ext uri="{FF2B5EF4-FFF2-40B4-BE49-F238E27FC236}">
                <a16:creationId xmlns:a16="http://schemas.microsoft.com/office/drawing/2014/main" id="{2BE0DA2F-0045-2C4F-BEE4-128F88C72625}"/>
              </a:ext>
            </a:extLst>
          </p:cNvPr>
          <p:cNvSpPr/>
          <p:nvPr userDrawn="1"/>
        </p:nvSpPr>
        <p:spPr>
          <a:xfrm>
            <a:off x="0" y="6647947"/>
            <a:ext cx="12192000" cy="210053"/>
          </a:xfrm>
          <a:prstGeom prst="rect">
            <a:avLst/>
          </a:prstGeom>
          <a:solidFill>
            <a:srgbClr val="E01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C604B33-6B2F-CF44-BB72-1822EB0EC57C}"/>
              </a:ext>
            </a:extLst>
          </p:cNvPr>
          <p:cNvSpPr/>
          <p:nvPr userDrawn="1"/>
        </p:nvSpPr>
        <p:spPr>
          <a:xfrm>
            <a:off x="0" y="2781"/>
            <a:ext cx="12192000" cy="210053"/>
          </a:xfrm>
          <a:prstGeom prst="rect">
            <a:avLst/>
          </a:prstGeom>
          <a:solidFill>
            <a:srgbClr val="E01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3615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Vertical Image Left Display">
    <p:bg>
      <p:bgPr>
        <a:solidFill>
          <a:srgbClr val="0055B8"/>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426F3715-099E-C945-B2C6-F3A62641ADC3}"/>
              </a:ext>
            </a:extLst>
          </p:cNvPr>
          <p:cNvSpPr>
            <a:spLocks noGrp="1"/>
          </p:cNvSpPr>
          <p:nvPr>
            <p:ph type="title" hasCustomPrompt="1"/>
          </p:nvPr>
        </p:nvSpPr>
        <p:spPr>
          <a:xfrm>
            <a:off x="578162" y="2931498"/>
            <a:ext cx="7008887" cy="576330"/>
          </a:xfrm>
          <a:prstGeom prst="rect">
            <a:avLst/>
          </a:prstGeom>
        </p:spPr>
        <p:txBody>
          <a:bodyPr lIns="0" tIns="0" rIns="0" bIns="0" anchor="t">
            <a:noAutofit/>
          </a:bodyPr>
          <a:lstStyle>
            <a:lvl1pPr>
              <a:defRPr sz="4000">
                <a:solidFill>
                  <a:schemeClr val="bg1"/>
                </a:solidFill>
              </a:defRPr>
            </a:lvl1pPr>
          </a:lstStyle>
          <a:p>
            <a:r>
              <a:rPr lang="en-US"/>
              <a:t>Divider Slide Title (Option 2)</a:t>
            </a:r>
          </a:p>
        </p:txBody>
      </p:sp>
      <p:sp>
        <p:nvSpPr>
          <p:cNvPr id="12" name="Rectangle 11">
            <a:extLst>
              <a:ext uri="{FF2B5EF4-FFF2-40B4-BE49-F238E27FC236}">
                <a16:creationId xmlns:a16="http://schemas.microsoft.com/office/drawing/2014/main" id="{2BE0DA2F-0045-2C4F-BEE4-128F88C72625}"/>
              </a:ext>
            </a:extLst>
          </p:cNvPr>
          <p:cNvSpPr/>
          <p:nvPr userDrawn="1"/>
        </p:nvSpPr>
        <p:spPr>
          <a:xfrm>
            <a:off x="0" y="6647947"/>
            <a:ext cx="12192000" cy="210053"/>
          </a:xfrm>
          <a:prstGeom prst="rect">
            <a:avLst/>
          </a:prstGeom>
          <a:solidFill>
            <a:srgbClr val="E01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C604B33-6B2F-CF44-BB72-1822EB0EC57C}"/>
              </a:ext>
            </a:extLst>
          </p:cNvPr>
          <p:cNvSpPr/>
          <p:nvPr userDrawn="1"/>
        </p:nvSpPr>
        <p:spPr>
          <a:xfrm>
            <a:off x="0" y="2781"/>
            <a:ext cx="12192000" cy="210053"/>
          </a:xfrm>
          <a:prstGeom prst="rect">
            <a:avLst/>
          </a:prstGeom>
          <a:solidFill>
            <a:srgbClr val="E01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2F6BA97-3AB2-1749-B902-B58ED02D4E40}"/>
              </a:ext>
            </a:extLst>
          </p:cNvPr>
          <p:cNvPicPr>
            <a:picLocks noChangeAspect="1"/>
          </p:cNvPicPr>
          <p:nvPr userDrawn="1"/>
        </p:nvPicPr>
        <p:blipFill>
          <a:blip r:embed="rId2"/>
          <a:stretch>
            <a:fillRect/>
          </a:stretch>
        </p:blipFill>
        <p:spPr>
          <a:xfrm>
            <a:off x="8295701" y="2154591"/>
            <a:ext cx="3115739" cy="2396723"/>
          </a:xfrm>
          <a:prstGeom prst="rect">
            <a:avLst/>
          </a:prstGeom>
        </p:spPr>
      </p:pic>
    </p:spTree>
    <p:extLst>
      <p:ext uri="{BB962C8B-B14F-4D97-AF65-F5344CB8AC3E}">
        <p14:creationId xmlns:p14="http://schemas.microsoft.com/office/powerpoint/2010/main" val="1515575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8_Vertical Image Left Display">
    <p:bg>
      <p:bgPr>
        <a:solidFill>
          <a:srgbClr val="0055B8"/>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426F3715-099E-C945-B2C6-F3A62641ADC3}"/>
              </a:ext>
            </a:extLst>
          </p:cNvPr>
          <p:cNvSpPr>
            <a:spLocks noGrp="1"/>
          </p:cNvSpPr>
          <p:nvPr>
            <p:ph type="title" hasCustomPrompt="1"/>
          </p:nvPr>
        </p:nvSpPr>
        <p:spPr>
          <a:xfrm>
            <a:off x="578162" y="2931498"/>
            <a:ext cx="7008887" cy="576330"/>
          </a:xfrm>
          <a:prstGeom prst="rect">
            <a:avLst/>
          </a:prstGeom>
        </p:spPr>
        <p:txBody>
          <a:bodyPr lIns="0" tIns="0" rIns="0" bIns="0" anchor="t">
            <a:noAutofit/>
          </a:bodyPr>
          <a:lstStyle>
            <a:lvl1pPr>
              <a:defRPr sz="4000">
                <a:solidFill>
                  <a:schemeClr val="bg1"/>
                </a:solidFill>
              </a:defRPr>
            </a:lvl1pPr>
          </a:lstStyle>
          <a:p>
            <a:r>
              <a:rPr lang="en-US"/>
              <a:t>Divider Slide Title (Option 2)</a:t>
            </a:r>
          </a:p>
        </p:txBody>
      </p:sp>
      <p:sp>
        <p:nvSpPr>
          <p:cNvPr id="12" name="Rectangle 11">
            <a:extLst>
              <a:ext uri="{FF2B5EF4-FFF2-40B4-BE49-F238E27FC236}">
                <a16:creationId xmlns:a16="http://schemas.microsoft.com/office/drawing/2014/main" id="{2BE0DA2F-0045-2C4F-BEE4-128F88C72625}"/>
              </a:ext>
            </a:extLst>
          </p:cNvPr>
          <p:cNvSpPr/>
          <p:nvPr userDrawn="1"/>
        </p:nvSpPr>
        <p:spPr>
          <a:xfrm>
            <a:off x="0" y="6647947"/>
            <a:ext cx="12192000" cy="210053"/>
          </a:xfrm>
          <a:prstGeom prst="rect">
            <a:avLst/>
          </a:prstGeom>
          <a:solidFill>
            <a:srgbClr val="E01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C604B33-6B2F-CF44-BB72-1822EB0EC57C}"/>
              </a:ext>
            </a:extLst>
          </p:cNvPr>
          <p:cNvSpPr/>
          <p:nvPr userDrawn="1"/>
        </p:nvSpPr>
        <p:spPr>
          <a:xfrm>
            <a:off x="0" y="2781"/>
            <a:ext cx="12192000" cy="210053"/>
          </a:xfrm>
          <a:prstGeom prst="rect">
            <a:avLst/>
          </a:prstGeom>
          <a:solidFill>
            <a:srgbClr val="E01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6239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Vertical Image Left Displa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8158" y="574554"/>
            <a:ext cx="11035675" cy="559689"/>
          </a:xfrm>
          <a:prstGeom prst="rect">
            <a:avLst/>
          </a:prstGeom>
        </p:spPr>
        <p:txBody>
          <a:bodyPr lIns="0" tIns="0" rIns="0" bIns="0" anchor="t">
            <a:noAutofit/>
          </a:bodyPr>
          <a:lstStyle>
            <a:lvl1pPr>
              <a:defRPr sz="4000">
                <a:solidFill>
                  <a:srgbClr val="0055B8"/>
                </a:solidFill>
              </a:defRPr>
            </a:lvl1pPr>
          </a:lstStyle>
          <a:p>
            <a:r>
              <a:rPr lang="en-US"/>
              <a:t>Heading</a:t>
            </a:r>
          </a:p>
        </p:txBody>
      </p:sp>
      <p:sp>
        <p:nvSpPr>
          <p:cNvPr id="15" name="Text Placeholder 8"/>
          <p:cNvSpPr>
            <a:spLocks noGrp="1"/>
          </p:cNvSpPr>
          <p:nvPr>
            <p:ph type="body" sz="quarter" idx="14" hasCustomPrompt="1"/>
          </p:nvPr>
        </p:nvSpPr>
        <p:spPr>
          <a:xfrm>
            <a:off x="578159" y="1936981"/>
            <a:ext cx="5240581" cy="289161"/>
          </a:xfrm>
          <a:prstGeom prst="rect">
            <a:avLst/>
          </a:prstGeom>
        </p:spPr>
        <p:txBody>
          <a:bodyPr lIns="0" tIns="0" rIns="0" bIns="0">
            <a:noAutofit/>
          </a:bodyPr>
          <a:lstStyle>
            <a:lvl1pPr marL="0" indent="0">
              <a:lnSpc>
                <a:spcPct val="107000"/>
              </a:lnSpc>
              <a:spcBef>
                <a:spcPts val="0"/>
              </a:spcBef>
              <a:spcAft>
                <a:spcPts val="1000"/>
              </a:spcAft>
              <a:buClr>
                <a:srgbClr val="E01782"/>
              </a:buClr>
              <a:buFont typeface="Arial" panose="020B0604020202020204" pitchFamily="34" charset="0"/>
              <a:buNone/>
              <a:defRPr sz="1800">
                <a:solidFill>
                  <a:srgbClr val="E01782"/>
                </a:solidFill>
              </a:defRPr>
            </a:lvl1pPr>
            <a:lvl2pPr>
              <a:lnSpc>
                <a:spcPct val="150000"/>
              </a:lnSpc>
              <a:defRPr sz="1600"/>
            </a:lvl2pPr>
            <a:lvl3pPr>
              <a:lnSpc>
                <a:spcPct val="150000"/>
              </a:lnSpc>
              <a:defRPr sz="1600"/>
            </a:lvl3pPr>
            <a:lvl4pPr>
              <a:lnSpc>
                <a:spcPct val="150000"/>
              </a:lnSpc>
              <a:defRPr sz="1600"/>
            </a:lvl4pPr>
            <a:lvl5pPr>
              <a:lnSpc>
                <a:spcPct val="150000"/>
              </a:lnSpc>
              <a:defRPr sz="1600"/>
            </a:lvl5pPr>
          </a:lstStyle>
          <a:p>
            <a:r>
              <a:rPr lang="en-US" sz="1800">
                <a:solidFill>
                  <a:srgbClr val="E01782"/>
                </a:solidFill>
              </a:rPr>
              <a:t>Subheading 2</a:t>
            </a:r>
          </a:p>
        </p:txBody>
      </p:sp>
      <p:sp>
        <p:nvSpPr>
          <p:cNvPr id="11" name="Rectangle 10">
            <a:extLst>
              <a:ext uri="{FF2B5EF4-FFF2-40B4-BE49-F238E27FC236}">
                <a16:creationId xmlns:a16="http://schemas.microsoft.com/office/drawing/2014/main" id="{E53A13F0-0DBB-E348-843D-32C7DC40C2F0}"/>
              </a:ext>
            </a:extLst>
          </p:cNvPr>
          <p:cNvSpPr/>
          <p:nvPr userDrawn="1"/>
        </p:nvSpPr>
        <p:spPr>
          <a:xfrm>
            <a:off x="0" y="642568"/>
            <a:ext cx="363578" cy="363578"/>
          </a:xfrm>
          <a:prstGeom prst="rect">
            <a:avLst/>
          </a:prstGeom>
          <a:solidFill>
            <a:srgbClr val="00D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8">
            <a:extLst>
              <a:ext uri="{FF2B5EF4-FFF2-40B4-BE49-F238E27FC236}">
                <a16:creationId xmlns:a16="http://schemas.microsoft.com/office/drawing/2014/main" id="{5723EFDF-1E3B-644B-8FBC-1118B8724537}"/>
              </a:ext>
            </a:extLst>
          </p:cNvPr>
          <p:cNvSpPr>
            <a:spLocks noGrp="1"/>
          </p:cNvSpPr>
          <p:nvPr>
            <p:ph type="body" sz="quarter" idx="15" hasCustomPrompt="1"/>
          </p:nvPr>
        </p:nvSpPr>
        <p:spPr>
          <a:xfrm>
            <a:off x="6379354" y="2399295"/>
            <a:ext cx="5234480" cy="3417562"/>
          </a:xfrm>
          <a:prstGeom prst="rect">
            <a:avLst/>
          </a:prstGeom>
        </p:spPr>
        <p:txBody>
          <a:bodyPr lIns="0" tIns="0" rIns="0" bIns="0">
            <a:noAutofit/>
          </a:bodyPr>
          <a:lstStyle>
            <a:lvl1pPr marL="0" indent="0">
              <a:lnSpc>
                <a:spcPct val="107000"/>
              </a:lnSpc>
              <a:spcBef>
                <a:spcPts val="0"/>
              </a:spcBef>
              <a:spcAft>
                <a:spcPts val="1000"/>
              </a:spcAft>
              <a:buClr>
                <a:srgbClr val="E01782"/>
              </a:buClr>
              <a:buFont typeface="Arial" panose="020B0604020202020204" pitchFamily="34" charset="0"/>
              <a:buNone/>
              <a:defRPr sz="1800">
                <a:solidFill>
                  <a:schemeClr val="accent2">
                    <a:lumMod val="10000"/>
                  </a:schemeClr>
                </a:solidFill>
              </a:defRPr>
            </a:lvl1pPr>
            <a:lvl2pPr>
              <a:lnSpc>
                <a:spcPct val="150000"/>
              </a:lnSpc>
              <a:defRPr sz="1600"/>
            </a:lvl2pPr>
            <a:lvl3pPr>
              <a:lnSpc>
                <a:spcPct val="150000"/>
              </a:lnSpc>
              <a:defRPr sz="1600"/>
            </a:lvl3pPr>
            <a:lvl4pPr>
              <a:lnSpc>
                <a:spcPct val="150000"/>
              </a:lnSpc>
              <a:defRPr sz="1600"/>
            </a:lvl4pPr>
            <a:lvl5pPr>
              <a:lnSpc>
                <a:spcPct val="150000"/>
              </a:lnSpc>
              <a:defRPr sz="1600"/>
            </a:lvl5pPr>
          </a:lstStyle>
          <a:p>
            <a:pPr lvl="0"/>
            <a:r>
              <a:rPr lang="en-US"/>
              <a:t>Click to add text</a:t>
            </a:r>
          </a:p>
        </p:txBody>
      </p:sp>
      <p:sp>
        <p:nvSpPr>
          <p:cNvPr id="36" name="Text Placeholder 8">
            <a:extLst>
              <a:ext uri="{FF2B5EF4-FFF2-40B4-BE49-F238E27FC236}">
                <a16:creationId xmlns:a16="http://schemas.microsoft.com/office/drawing/2014/main" id="{7F2A482E-2BB7-F14D-AC7F-713DF21D6B3F}"/>
              </a:ext>
            </a:extLst>
          </p:cNvPr>
          <p:cNvSpPr>
            <a:spLocks noGrp="1"/>
          </p:cNvSpPr>
          <p:nvPr>
            <p:ph type="body" sz="quarter" idx="16" hasCustomPrompt="1"/>
          </p:nvPr>
        </p:nvSpPr>
        <p:spPr>
          <a:xfrm>
            <a:off x="563170" y="2399295"/>
            <a:ext cx="5234480" cy="3417561"/>
          </a:xfrm>
          <a:prstGeom prst="rect">
            <a:avLst/>
          </a:prstGeom>
        </p:spPr>
        <p:txBody>
          <a:bodyPr lIns="0" tIns="0" rIns="0" bIns="0">
            <a:noAutofit/>
          </a:bodyPr>
          <a:lstStyle>
            <a:lvl1pPr marL="0" indent="0">
              <a:lnSpc>
                <a:spcPct val="107000"/>
              </a:lnSpc>
              <a:spcBef>
                <a:spcPts val="0"/>
              </a:spcBef>
              <a:spcAft>
                <a:spcPts val="1000"/>
              </a:spcAft>
              <a:buClr>
                <a:srgbClr val="E01782"/>
              </a:buClr>
              <a:buFont typeface="Arial" panose="020B0604020202020204" pitchFamily="34" charset="0"/>
              <a:buNone/>
              <a:defRPr sz="1800">
                <a:solidFill>
                  <a:schemeClr val="accent2">
                    <a:lumMod val="10000"/>
                  </a:schemeClr>
                </a:solidFill>
              </a:defRPr>
            </a:lvl1pPr>
            <a:lvl2pPr>
              <a:lnSpc>
                <a:spcPct val="150000"/>
              </a:lnSpc>
              <a:defRPr sz="1600"/>
            </a:lvl2pPr>
            <a:lvl3pPr>
              <a:lnSpc>
                <a:spcPct val="150000"/>
              </a:lnSpc>
              <a:defRPr sz="1600"/>
            </a:lvl3pPr>
            <a:lvl4pPr>
              <a:lnSpc>
                <a:spcPct val="150000"/>
              </a:lnSpc>
              <a:defRPr sz="1600"/>
            </a:lvl4pPr>
            <a:lvl5pPr>
              <a:lnSpc>
                <a:spcPct val="150000"/>
              </a:lnSpc>
              <a:defRPr sz="1600"/>
            </a:lvl5pPr>
          </a:lstStyle>
          <a:p>
            <a:pPr lvl="0"/>
            <a:r>
              <a:rPr lang="en-US"/>
              <a:t>Click to add text</a:t>
            </a:r>
          </a:p>
        </p:txBody>
      </p:sp>
      <p:sp>
        <p:nvSpPr>
          <p:cNvPr id="37" name="Text Placeholder 8">
            <a:extLst>
              <a:ext uri="{FF2B5EF4-FFF2-40B4-BE49-F238E27FC236}">
                <a16:creationId xmlns:a16="http://schemas.microsoft.com/office/drawing/2014/main" id="{521ACBEE-B1F5-9E4F-870E-6374F135D836}"/>
              </a:ext>
            </a:extLst>
          </p:cNvPr>
          <p:cNvSpPr>
            <a:spLocks noGrp="1"/>
          </p:cNvSpPr>
          <p:nvPr>
            <p:ph type="body" sz="quarter" idx="17" hasCustomPrompt="1"/>
          </p:nvPr>
        </p:nvSpPr>
        <p:spPr>
          <a:xfrm>
            <a:off x="6370463" y="1936981"/>
            <a:ext cx="5234480" cy="337486"/>
          </a:xfrm>
          <a:prstGeom prst="rect">
            <a:avLst/>
          </a:prstGeom>
        </p:spPr>
        <p:txBody>
          <a:bodyPr lIns="0" tIns="0" rIns="0" bIns="0">
            <a:noAutofit/>
          </a:bodyPr>
          <a:lstStyle>
            <a:lvl1pPr marL="0" indent="0">
              <a:lnSpc>
                <a:spcPct val="107000"/>
              </a:lnSpc>
              <a:spcBef>
                <a:spcPts val="0"/>
              </a:spcBef>
              <a:spcAft>
                <a:spcPts val="1000"/>
              </a:spcAft>
              <a:buClr>
                <a:srgbClr val="E01782"/>
              </a:buClr>
              <a:buFont typeface="Arial" panose="020B0604020202020204" pitchFamily="34" charset="0"/>
              <a:buNone/>
              <a:defRPr sz="1800">
                <a:solidFill>
                  <a:srgbClr val="E01782"/>
                </a:solidFill>
              </a:defRPr>
            </a:lvl1pPr>
            <a:lvl2pPr>
              <a:lnSpc>
                <a:spcPct val="150000"/>
              </a:lnSpc>
              <a:defRPr sz="1600"/>
            </a:lvl2pPr>
            <a:lvl3pPr>
              <a:lnSpc>
                <a:spcPct val="150000"/>
              </a:lnSpc>
              <a:defRPr sz="1600"/>
            </a:lvl3pPr>
            <a:lvl4pPr>
              <a:lnSpc>
                <a:spcPct val="150000"/>
              </a:lnSpc>
              <a:defRPr sz="1600"/>
            </a:lvl4pPr>
            <a:lvl5pPr>
              <a:lnSpc>
                <a:spcPct val="150000"/>
              </a:lnSpc>
              <a:defRPr sz="1600"/>
            </a:lvl5pPr>
          </a:lstStyle>
          <a:p>
            <a:r>
              <a:rPr lang="en-US" sz="1800">
                <a:solidFill>
                  <a:srgbClr val="E01782"/>
                </a:solidFill>
              </a:rPr>
              <a:t>Subheading 2</a:t>
            </a:r>
          </a:p>
        </p:txBody>
      </p:sp>
      <p:pic>
        <p:nvPicPr>
          <p:cNvPr id="14" name="Picture 13">
            <a:extLst>
              <a:ext uri="{FF2B5EF4-FFF2-40B4-BE49-F238E27FC236}">
                <a16:creationId xmlns:a16="http://schemas.microsoft.com/office/drawing/2014/main" id="{068C90DF-E364-0147-996F-932E1B65DBF9}"/>
              </a:ext>
            </a:extLst>
          </p:cNvPr>
          <p:cNvPicPr>
            <a:picLocks noChangeAspect="1"/>
          </p:cNvPicPr>
          <p:nvPr userDrawn="1"/>
        </p:nvPicPr>
        <p:blipFill>
          <a:blip r:embed="rId2"/>
          <a:srcRect/>
          <a:stretch/>
        </p:blipFill>
        <p:spPr>
          <a:xfrm>
            <a:off x="0" y="6647947"/>
            <a:ext cx="12192000" cy="215900"/>
          </a:xfrm>
          <a:prstGeom prst="rect">
            <a:avLst/>
          </a:prstGeom>
        </p:spPr>
      </p:pic>
      <p:sp>
        <p:nvSpPr>
          <p:cNvPr id="16" name="Slide Number Placeholder 5">
            <a:extLst>
              <a:ext uri="{FF2B5EF4-FFF2-40B4-BE49-F238E27FC236}">
                <a16:creationId xmlns:a16="http://schemas.microsoft.com/office/drawing/2014/main" id="{0D1D498B-E99C-E244-A3CF-EB26EFBD5066}"/>
              </a:ext>
            </a:extLst>
          </p:cNvPr>
          <p:cNvSpPr>
            <a:spLocks noGrp="1"/>
          </p:cNvSpPr>
          <p:nvPr>
            <p:ph type="sldNum" sz="quarter" idx="12"/>
          </p:nvPr>
        </p:nvSpPr>
        <p:spPr>
          <a:xfrm>
            <a:off x="11380638" y="6327497"/>
            <a:ext cx="494937" cy="169277"/>
          </a:xfrm>
          <a:prstGeom prst="rect">
            <a:avLst/>
          </a:prstGeom>
          <a:noFill/>
        </p:spPr>
        <p:txBody>
          <a:bodyPr lIns="0" tIns="0" rIns="0" bIns="0" anchor="t" anchorCtr="0"/>
          <a:lstStyle>
            <a:lvl1pPr algn="r">
              <a:defRPr sz="1200" b="1">
                <a:solidFill>
                  <a:srgbClr val="0055B8"/>
                </a:solidFill>
              </a:defRPr>
            </a:lvl1pPr>
          </a:lstStyle>
          <a:p>
            <a:fld id="{20DDC20A-B509-C148-A531-92982EDB8428}" type="slidenum">
              <a:rPr lang="en-US" smtClean="0"/>
              <a:pPr/>
              <a:t>‹#›</a:t>
            </a:fld>
            <a:endParaRPr lang="en-US"/>
          </a:p>
        </p:txBody>
      </p:sp>
      <p:sp>
        <p:nvSpPr>
          <p:cNvPr id="18" name="Text Placeholder 8">
            <a:extLst>
              <a:ext uri="{FF2B5EF4-FFF2-40B4-BE49-F238E27FC236}">
                <a16:creationId xmlns:a16="http://schemas.microsoft.com/office/drawing/2014/main" id="{3875BAFE-233C-564F-96FB-780AAE93D6C6}"/>
              </a:ext>
            </a:extLst>
          </p:cNvPr>
          <p:cNvSpPr>
            <a:spLocks noGrp="1"/>
          </p:cNvSpPr>
          <p:nvPr>
            <p:ph type="body" sz="quarter" idx="18" hasCustomPrompt="1"/>
          </p:nvPr>
        </p:nvSpPr>
        <p:spPr>
          <a:xfrm>
            <a:off x="578159" y="1500303"/>
            <a:ext cx="11035669" cy="289161"/>
          </a:xfrm>
          <a:prstGeom prst="rect">
            <a:avLst/>
          </a:prstGeom>
        </p:spPr>
        <p:txBody>
          <a:bodyPr lIns="0" tIns="0" rIns="0" bIns="0">
            <a:noAutofit/>
          </a:bodyPr>
          <a:lstStyle>
            <a:lvl1pPr marL="0" indent="0">
              <a:lnSpc>
                <a:spcPct val="107000"/>
              </a:lnSpc>
              <a:spcBef>
                <a:spcPts val="0"/>
              </a:spcBef>
              <a:spcAft>
                <a:spcPts val="1000"/>
              </a:spcAft>
              <a:buClr>
                <a:srgbClr val="E01782"/>
              </a:buClr>
              <a:buFont typeface="Arial" panose="020B0604020202020204" pitchFamily="34" charset="0"/>
              <a:buNone/>
              <a:defRPr sz="2400" b="1">
                <a:solidFill>
                  <a:srgbClr val="E01782"/>
                </a:solidFill>
              </a:defRPr>
            </a:lvl1pPr>
            <a:lvl2pPr>
              <a:lnSpc>
                <a:spcPct val="150000"/>
              </a:lnSpc>
              <a:defRPr sz="1600"/>
            </a:lvl2pPr>
            <a:lvl3pPr>
              <a:lnSpc>
                <a:spcPct val="150000"/>
              </a:lnSpc>
              <a:defRPr sz="1600"/>
            </a:lvl3pPr>
            <a:lvl4pPr>
              <a:lnSpc>
                <a:spcPct val="150000"/>
              </a:lnSpc>
              <a:defRPr sz="1600"/>
            </a:lvl4pPr>
            <a:lvl5pPr>
              <a:lnSpc>
                <a:spcPct val="150000"/>
              </a:lnSpc>
              <a:defRPr sz="1600"/>
            </a:lvl5pPr>
          </a:lstStyle>
          <a:p>
            <a:r>
              <a:rPr lang="en-US" sz="1800">
                <a:solidFill>
                  <a:srgbClr val="E01782"/>
                </a:solidFill>
              </a:rPr>
              <a:t>SUBHEADING 1</a:t>
            </a:r>
          </a:p>
        </p:txBody>
      </p:sp>
    </p:spTree>
    <p:extLst>
      <p:ext uri="{BB962C8B-B14F-4D97-AF65-F5344CB8AC3E}">
        <p14:creationId xmlns:p14="http://schemas.microsoft.com/office/powerpoint/2010/main" val="707062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p:cNvSpPr txBox="1"/>
          <p:nvPr/>
        </p:nvSpPr>
        <p:spPr>
          <a:xfrm>
            <a:off x="5404022" y="5618205"/>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139264120"/>
      </p:ext>
    </p:extLst>
  </p:cSld>
  <p:clrMap bg1="lt1" tx1="dk1" bg2="lt2" tx2="dk2" accent1="accent1" accent2="accent2" accent3="accent3" accent4="accent4" accent5="accent5" accent6="accent6" hlink="hlink" folHlink="folHlink"/>
  <p:sldLayoutIdLst>
    <p:sldLayoutId id="2147483705" r:id="rId1"/>
    <p:sldLayoutId id="2147483650" r:id="rId2"/>
    <p:sldLayoutId id="2147483679" r:id="rId3"/>
    <p:sldLayoutId id="2147483686" r:id="rId4"/>
    <p:sldLayoutId id="2147483682" r:id="rId5"/>
    <p:sldLayoutId id="2147483698" r:id="rId6"/>
    <p:sldLayoutId id="2147483699" r:id="rId7"/>
    <p:sldLayoutId id="2147483700" r:id="rId8"/>
    <p:sldLayoutId id="2147483680" r:id="rId9"/>
    <p:sldLayoutId id="2147483684" r:id="rId10"/>
    <p:sldLayoutId id="2147483683" r:id="rId11"/>
    <p:sldLayoutId id="2147483690" r:id="rId12"/>
    <p:sldLayoutId id="2147483689" r:id="rId13"/>
    <p:sldLayoutId id="2147483696" r:id="rId14"/>
    <p:sldLayoutId id="2147483681" r:id="rId15"/>
    <p:sldLayoutId id="2147483697" r:id="rId16"/>
    <p:sldLayoutId id="2147483687" r:id="rId17"/>
    <p:sldLayoutId id="2147483685" r:id="rId18"/>
    <p:sldLayoutId id="2147483688" r:id="rId19"/>
    <p:sldLayoutId id="2147483695" r:id="rId20"/>
    <p:sldLayoutId id="2147483701" r:id="rId21"/>
    <p:sldLayoutId id="2147483706" r:id="rId22"/>
  </p:sldLayoutIdLst>
  <p:hf hdr="0" ftr="0" dt="0"/>
  <p:txStyles>
    <p:titleStyle>
      <a:lvl1pPr algn="l" defTabSz="914377" rtl="0" eaLnBrk="1" latinLnBrk="0" hangingPunct="1">
        <a:lnSpc>
          <a:spcPct val="90000"/>
        </a:lnSpc>
        <a:spcBef>
          <a:spcPct val="0"/>
        </a:spcBef>
        <a:buNone/>
        <a:defRPr sz="4000" b="1" i="0" kern="1200" baseline="0">
          <a:solidFill>
            <a:schemeClr val="accent1"/>
          </a:solidFill>
          <a:latin typeface="+mj-lt"/>
          <a:ea typeface="+mj-ea"/>
          <a:cs typeface="+mj-cs"/>
        </a:defRPr>
      </a:lvl1pPr>
    </p:titleStyle>
    <p:bodyStyle>
      <a:lvl1pPr marL="0" indent="0" algn="l" defTabSz="914377" rtl="0" eaLnBrk="1" latinLnBrk="0" hangingPunct="1">
        <a:lnSpc>
          <a:spcPct val="150000"/>
        </a:lnSpc>
        <a:spcBef>
          <a:spcPts val="1000"/>
        </a:spcBef>
        <a:buFont typeface="Arial" charset="0"/>
        <a:buNone/>
        <a:defRPr sz="1600" b="0" kern="1200" baseline="0">
          <a:solidFill>
            <a:schemeClr val="tx1"/>
          </a:solidFill>
          <a:latin typeface="+mn-lt"/>
          <a:ea typeface="+mn-ea"/>
          <a:cs typeface="+mn-cs"/>
        </a:defRPr>
      </a:lvl1pPr>
      <a:lvl2pPr marL="742939" indent="-285750" algn="l" defTabSz="914377" rtl="0" eaLnBrk="1" latinLnBrk="0" hangingPunct="1">
        <a:lnSpc>
          <a:spcPct val="150000"/>
        </a:lnSpc>
        <a:spcBef>
          <a:spcPts val="500"/>
        </a:spcBef>
        <a:buFont typeface="Arial" charset="0"/>
        <a:buChar char="•"/>
        <a:defRPr sz="1600" kern="1200" baseline="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2" userDrawn="1">
          <p15:clr>
            <a:srgbClr val="F26B43"/>
          </p15:clr>
        </p15:guide>
        <p15:guide id="2" pos="1416" userDrawn="1">
          <p15:clr>
            <a:srgbClr val="F26B43"/>
          </p15:clr>
        </p15:guide>
        <p15:guide id="3" pos="1584" userDrawn="1">
          <p15:clr>
            <a:srgbClr val="F26B43"/>
          </p15:clr>
        </p15:guide>
        <p15:guide id="4" pos="7248" userDrawn="1">
          <p15:clr>
            <a:srgbClr val="F26B43"/>
          </p15:clr>
        </p15:guide>
        <p15:guide id="5" pos="6264" userDrawn="1">
          <p15:clr>
            <a:srgbClr val="F26B43"/>
          </p15:clr>
        </p15:guide>
        <p15:guide id="6" pos="6096" userDrawn="1">
          <p15:clr>
            <a:srgbClr val="F26B43"/>
          </p15:clr>
        </p15:guide>
        <p15:guide id="7" pos="2568" userDrawn="1">
          <p15:clr>
            <a:srgbClr val="F26B43"/>
          </p15:clr>
        </p15:guide>
        <p15:guide id="8" pos="2760" userDrawn="1">
          <p15:clr>
            <a:srgbClr val="F26B43"/>
          </p15:clr>
        </p15:guide>
        <p15:guide id="9" pos="5088" userDrawn="1">
          <p15:clr>
            <a:srgbClr val="F26B43"/>
          </p15:clr>
        </p15:guide>
        <p15:guide id="10" pos="4920" userDrawn="1">
          <p15:clr>
            <a:srgbClr val="F26B43"/>
          </p15:clr>
        </p15:guide>
        <p15:guide id="11" pos="3744" userDrawn="1">
          <p15:clr>
            <a:srgbClr val="F26B43"/>
          </p15:clr>
        </p15:guide>
        <p15:guide id="12" pos="3936" userDrawn="1">
          <p15:clr>
            <a:srgbClr val="F26B43"/>
          </p15:clr>
        </p15:guide>
        <p15:guide id="13" orient="horz" pos="408" userDrawn="1">
          <p15:clr>
            <a:srgbClr val="F26B43"/>
          </p15:clr>
        </p15:guide>
        <p15:guide id="14" orient="horz" pos="38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p:cNvSpPr txBox="1"/>
          <p:nvPr/>
        </p:nvSpPr>
        <p:spPr>
          <a:xfrm>
            <a:off x="5404022" y="5618205"/>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139264120"/>
      </p:ext>
    </p:extLst>
  </p:cSld>
  <p:clrMap bg1="lt1" tx1="dk1" bg2="lt2" tx2="dk2" accent1="accent1" accent2="accent2" accent3="accent3" accent4="accent4" accent5="accent5" accent6="accent6" hlink="hlink" folHlink="folHlink"/>
  <p:sldLayoutIdLst>
    <p:sldLayoutId id="2147483703" r:id="rId1"/>
    <p:sldLayoutId id="2147483704" r:id="rId2"/>
  </p:sldLayoutIdLst>
  <p:hf hdr="0" ftr="0" dt="0"/>
  <p:txStyles>
    <p:titleStyle>
      <a:lvl1pPr algn="l" defTabSz="914377" rtl="0" eaLnBrk="1" latinLnBrk="0" hangingPunct="1">
        <a:lnSpc>
          <a:spcPct val="90000"/>
        </a:lnSpc>
        <a:spcBef>
          <a:spcPct val="0"/>
        </a:spcBef>
        <a:buNone/>
        <a:defRPr sz="4000" b="1" i="0" kern="1200" baseline="0">
          <a:solidFill>
            <a:schemeClr val="accent1"/>
          </a:solidFill>
          <a:latin typeface="+mj-lt"/>
          <a:ea typeface="+mj-ea"/>
          <a:cs typeface="+mj-cs"/>
        </a:defRPr>
      </a:lvl1pPr>
    </p:titleStyle>
    <p:bodyStyle>
      <a:lvl1pPr marL="0" indent="0" algn="l" defTabSz="914377" rtl="0" eaLnBrk="1" latinLnBrk="0" hangingPunct="1">
        <a:lnSpc>
          <a:spcPct val="150000"/>
        </a:lnSpc>
        <a:spcBef>
          <a:spcPts val="1000"/>
        </a:spcBef>
        <a:buFont typeface="Arial" charset="0"/>
        <a:buNone/>
        <a:defRPr sz="1600" b="0" kern="1200" baseline="0">
          <a:solidFill>
            <a:schemeClr val="tx1"/>
          </a:solidFill>
          <a:latin typeface="+mn-lt"/>
          <a:ea typeface="+mn-ea"/>
          <a:cs typeface="+mn-cs"/>
        </a:defRPr>
      </a:lvl1pPr>
      <a:lvl2pPr marL="742939" indent="-285750" algn="l" defTabSz="914377" rtl="0" eaLnBrk="1" latinLnBrk="0" hangingPunct="1">
        <a:lnSpc>
          <a:spcPct val="150000"/>
        </a:lnSpc>
        <a:spcBef>
          <a:spcPts val="500"/>
        </a:spcBef>
        <a:buFont typeface="Arial" charset="0"/>
        <a:buChar char="•"/>
        <a:defRPr sz="1600" kern="1200" baseline="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2" userDrawn="1">
          <p15:clr>
            <a:srgbClr val="F26B43"/>
          </p15:clr>
        </p15:guide>
        <p15:guide id="2" pos="1416" userDrawn="1">
          <p15:clr>
            <a:srgbClr val="F26B43"/>
          </p15:clr>
        </p15:guide>
        <p15:guide id="3" pos="1584" userDrawn="1">
          <p15:clr>
            <a:srgbClr val="F26B43"/>
          </p15:clr>
        </p15:guide>
        <p15:guide id="4" pos="7248" userDrawn="1">
          <p15:clr>
            <a:srgbClr val="F26B43"/>
          </p15:clr>
        </p15:guide>
        <p15:guide id="5" pos="6264" userDrawn="1">
          <p15:clr>
            <a:srgbClr val="F26B43"/>
          </p15:clr>
        </p15:guide>
        <p15:guide id="6" pos="6096" userDrawn="1">
          <p15:clr>
            <a:srgbClr val="F26B43"/>
          </p15:clr>
        </p15:guide>
        <p15:guide id="7" pos="2568" userDrawn="1">
          <p15:clr>
            <a:srgbClr val="F26B43"/>
          </p15:clr>
        </p15:guide>
        <p15:guide id="8" pos="2760" userDrawn="1">
          <p15:clr>
            <a:srgbClr val="F26B43"/>
          </p15:clr>
        </p15:guide>
        <p15:guide id="9" pos="5088" userDrawn="1">
          <p15:clr>
            <a:srgbClr val="F26B43"/>
          </p15:clr>
        </p15:guide>
        <p15:guide id="10" pos="4920" userDrawn="1">
          <p15:clr>
            <a:srgbClr val="F26B43"/>
          </p15:clr>
        </p15:guide>
        <p15:guide id="11" pos="3744" userDrawn="1">
          <p15:clr>
            <a:srgbClr val="F26B43"/>
          </p15:clr>
        </p15:guide>
        <p15:guide id="12" pos="3936" userDrawn="1">
          <p15:clr>
            <a:srgbClr val="F26B43"/>
          </p15:clr>
        </p15:guide>
        <p15:guide id="13" orient="horz" pos="408" userDrawn="1">
          <p15:clr>
            <a:srgbClr val="F26B43"/>
          </p15:clr>
        </p15:guide>
        <p15:guide id="14" orient="horz" pos="388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www.cdc.gov/coronavirus/2019-ncov/community/schools-childcare/index.html" TargetMode="External"/><Relationship Id="rId2" Type="http://schemas.openxmlformats.org/officeDocument/2006/relationships/hyperlink" Target="https://wecandothis.hhs.gov/" TargetMode="Externa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hyperlink" Target="https://www.ed.gov/coronavirus"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ecandothis.hhs.gov/how-talk-about-covid-19-vaccines-parents-and-teens" TargetMode="External"/><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hyperlink" Target="https://www.cdc.gov/coronavirus/2019-ncov/community/schools-childcare/k-12-guidance.html#print" TargetMode="External"/><Relationship Id="rId1" Type="http://schemas.openxmlformats.org/officeDocument/2006/relationships/slideLayout" Target="../slideLayouts/slideLayout2.xml"/><Relationship Id="rId6" Type="http://schemas.openxmlformats.org/officeDocument/2006/relationships/hyperlink" Target="https://wecandothis.hhs.gov/communicating-adolescents-and-parents" TargetMode="External"/><Relationship Id="rId5" Type="http://schemas.openxmlformats.org/officeDocument/2006/relationships/image" Target="../media/image30.png"/><Relationship Id="rId4" Type="http://schemas.openxmlformats.org/officeDocument/2006/relationships/hyperlink" Target="https://www.cdc.gov/coronavirus/2019-ncov/science/science-briefs/transmission_k_12_schools.html#print" TargetMode="External"/><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ecandothis.hhs.gov/get-covid-19-vaccine-today" TargetMode="Externa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s://wecandothis.hhs.gov/faq-student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covid.cdc.gov/covid-data-tracker/#vaccinations-county-view" TargetMode="External"/><Relationship Id="rId2" Type="http://schemas.openxmlformats.org/officeDocument/2006/relationships/hyperlink" Target="https://covid.cdc.gov/covid-data-tracker/#county-view" TargetMode="Externa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vaccines.gov/"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1.xml.rels><?xml version="1.0" encoding="UTF-8" standalone="yes"?>
<Relationships xmlns="http://schemas.openxmlformats.org/package/2006/relationships"><Relationship Id="rId3" Type="http://schemas.openxmlformats.org/officeDocument/2006/relationships/hyperlink" Target="https://www.cdc.gov/coronavirus/2019-ncov/vaccines/faq.html"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39.emf"/><Relationship Id="rId4" Type="http://schemas.openxmlformats.org/officeDocument/2006/relationships/hyperlink" Target="https://www.uscis.gov/green-card/green-card-processes-and-procedures/public-charge"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cdc.gov/coronavirus/2019-ncov/vaccines/recommendations/immuno.html"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hyperlink" Target="https://wecandothis.hhs.gov/covid-19-vaccine-booster-shot-resource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www.cdc.gov/coronavirus/2019-ncov/your-health/covid-by-county.html"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1.emf"/><Relationship Id="rId4" Type="http://schemas.openxmlformats.org/officeDocument/2006/relationships/hyperlink" Target="https://www.cdc.gov/coronavirus/2019-ncov/vaccines/fully-vaccinated.html"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www.cdc.gov/coronaviru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4.xml"/><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cdc.gov/coronavirus/2019-ncov/community/large-events/considerations-for-events-gatherings.html#anchor_1615056138522" TargetMode="External"/><Relationship Id="rId2" Type="http://schemas.openxmlformats.org/officeDocument/2006/relationships/hyperlink" Target="https://www.cdc.gov/coronavirus/2019-ncov/your-health/covid-by-county.html" TargetMode="External"/><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D74D25-D916-5140-B0D7-CC1EBBBA4318}"/>
              </a:ext>
            </a:extLst>
          </p:cNvPr>
          <p:cNvSpPr>
            <a:spLocks noGrp="1"/>
          </p:cNvSpPr>
          <p:nvPr>
            <p:ph type="ctrTitle"/>
          </p:nvPr>
        </p:nvSpPr>
        <p:spPr>
          <a:xfrm>
            <a:off x="718325" y="2071074"/>
            <a:ext cx="10935708" cy="668274"/>
          </a:xfrm>
        </p:spPr>
        <p:txBody>
          <a:bodyPr/>
          <a:lstStyle/>
          <a:p>
            <a:r>
              <a:rPr lang="en-US" dirty="0"/>
              <a:t>Parent Leader </a:t>
            </a:r>
            <a:r>
              <a:rPr lang="en-US" i="1" dirty="0"/>
              <a:t>Meeting in a Box</a:t>
            </a:r>
          </a:p>
        </p:txBody>
      </p:sp>
      <p:sp>
        <p:nvSpPr>
          <p:cNvPr id="5" name="Text Placeholder 4">
            <a:extLst>
              <a:ext uri="{FF2B5EF4-FFF2-40B4-BE49-F238E27FC236}">
                <a16:creationId xmlns:a16="http://schemas.microsoft.com/office/drawing/2014/main" id="{A16D89D9-2D74-9741-A831-ECB8B75D7DB1}"/>
              </a:ext>
            </a:extLst>
          </p:cNvPr>
          <p:cNvSpPr>
            <a:spLocks noGrp="1"/>
          </p:cNvSpPr>
          <p:nvPr>
            <p:ph type="body" sz="quarter" idx="10"/>
          </p:nvPr>
        </p:nvSpPr>
        <p:spPr>
          <a:xfrm>
            <a:off x="718327" y="2952002"/>
            <a:ext cx="10599530" cy="908754"/>
          </a:xfrm>
        </p:spPr>
        <p:txBody>
          <a:bodyPr/>
          <a:lstStyle/>
          <a:p>
            <a:r>
              <a:rPr lang="en-US" dirty="0"/>
              <a:t>Resources for parent leaders to have conversations about</a:t>
            </a:r>
          </a:p>
          <a:p>
            <a:r>
              <a:rPr lang="en-US" dirty="0"/>
              <a:t>school COVID-19 and vaccine guidelines.</a:t>
            </a:r>
          </a:p>
        </p:txBody>
      </p:sp>
      <p:sp>
        <p:nvSpPr>
          <p:cNvPr id="6" name="Picture Placeholder 5" descr="Add your organization's logo here">
            <a:extLst>
              <a:ext uri="{FF2B5EF4-FFF2-40B4-BE49-F238E27FC236}">
                <a16:creationId xmlns:a16="http://schemas.microsoft.com/office/drawing/2014/main" id="{91A0C073-DE07-F74E-B71C-37BF139056C0}"/>
              </a:ext>
            </a:extLst>
          </p:cNvPr>
          <p:cNvSpPr>
            <a:spLocks noGrp="1"/>
          </p:cNvSpPr>
          <p:nvPr>
            <p:ph type="pic" sz="quarter" idx="14"/>
          </p:nvPr>
        </p:nvSpPr>
        <p:spPr/>
      </p:sp>
      <p:cxnSp>
        <p:nvCxnSpPr>
          <p:cNvPr id="7" name="Straight Connector 6" title="&quot; &quot;">
            <a:extLst>
              <a:ext uri="{FF2B5EF4-FFF2-40B4-BE49-F238E27FC236}">
                <a16:creationId xmlns:a16="http://schemas.microsoft.com/office/drawing/2014/main" id="{7FBE242A-4B43-5D44-A4A4-22AD5C5D60AD}"/>
              </a:ext>
              <a:ext uri="{C183D7F6-B498-43B3-948B-1728B52AA6E4}">
                <adec:decorative xmlns:adec="http://schemas.microsoft.com/office/drawing/2017/decorative" val="1"/>
              </a:ext>
            </a:extLst>
          </p:cNvPr>
          <p:cNvCxnSpPr>
            <a:cxnSpLocks/>
          </p:cNvCxnSpPr>
          <p:nvPr/>
        </p:nvCxnSpPr>
        <p:spPr>
          <a:xfrm>
            <a:off x="718327" y="4073411"/>
            <a:ext cx="6966987" cy="0"/>
          </a:xfrm>
          <a:prstGeom prst="line">
            <a:avLst/>
          </a:prstGeom>
          <a:ln w="25400">
            <a:solidFill>
              <a:srgbClr val="E0178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034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49E30-7AD6-4F8B-8C49-EF79989746C7}"/>
              </a:ext>
            </a:extLst>
          </p:cNvPr>
          <p:cNvSpPr>
            <a:spLocks noGrp="1"/>
          </p:cNvSpPr>
          <p:nvPr>
            <p:ph type="title"/>
          </p:nvPr>
        </p:nvSpPr>
        <p:spPr>
          <a:xfrm>
            <a:off x="578161" y="2931498"/>
            <a:ext cx="9261163" cy="576330"/>
          </a:xfrm>
        </p:spPr>
        <p:txBody>
          <a:bodyPr/>
          <a:lstStyle/>
          <a:p>
            <a:r>
              <a:rPr lang="en-US"/>
              <a:t>Links to Helpful Resources</a:t>
            </a:r>
          </a:p>
        </p:txBody>
      </p:sp>
    </p:spTree>
    <p:extLst>
      <p:ext uri="{BB962C8B-B14F-4D97-AF65-F5344CB8AC3E}">
        <p14:creationId xmlns:p14="http://schemas.microsoft.com/office/powerpoint/2010/main" val="2576192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53C9A6-D1EB-44AB-AD40-9B642986F9D1}"/>
              </a:ext>
            </a:extLst>
          </p:cNvPr>
          <p:cNvSpPr>
            <a:spLocks noGrp="1"/>
          </p:cNvSpPr>
          <p:nvPr>
            <p:ph type="title"/>
          </p:nvPr>
        </p:nvSpPr>
        <p:spPr/>
        <p:txBody>
          <a:bodyPr/>
          <a:lstStyle/>
          <a:p>
            <a:r>
              <a:rPr lang="en-US"/>
              <a:t>Links to Helpful Resources</a:t>
            </a:r>
          </a:p>
        </p:txBody>
      </p:sp>
      <p:sp>
        <p:nvSpPr>
          <p:cNvPr id="2" name="TextBox 1">
            <a:extLst>
              <a:ext uri="{FF2B5EF4-FFF2-40B4-BE49-F238E27FC236}">
                <a16:creationId xmlns:a16="http://schemas.microsoft.com/office/drawing/2014/main" id="{634EC966-4DF6-42D1-950F-A79364BC343C}"/>
              </a:ext>
            </a:extLst>
          </p:cNvPr>
          <p:cNvSpPr txBox="1"/>
          <p:nvPr/>
        </p:nvSpPr>
        <p:spPr>
          <a:xfrm>
            <a:off x="578158" y="1354114"/>
            <a:ext cx="2337178" cy="400110"/>
          </a:xfrm>
          <a:prstGeom prst="rect">
            <a:avLst/>
          </a:prstGeom>
          <a:noFill/>
        </p:spPr>
        <p:txBody>
          <a:bodyPr wrap="none" lIns="0" rIns="0" rtlCol="0">
            <a:spAutoFit/>
          </a:bodyPr>
          <a:lstStyle/>
          <a:p>
            <a:pPr algn="l"/>
            <a:r>
              <a:rPr lang="en-US" sz="2000" b="1">
                <a:solidFill>
                  <a:srgbClr val="E01782"/>
                </a:solidFill>
              </a:rPr>
              <a:t>General Resources</a:t>
            </a:r>
          </a:p>
        </p:txBody>
      </p:sp>
      <p:sp>
        <p:nvSpPr>
          <p:cNvPr id="5" name="Text Placeholder 3">
            <a:extLst>
              <a:ext uri="{FF2B5EF4-FFF2-40B4-BE49-F238E27FC236}">
                <a16:creationId xmlns:a16="http://schemas.microsoft.com/office/drawing/2014/main" id="{8B8DDCD7-4726-4185-8A02-9DAAF0001716}"/>
              </a:ext>
            </a:extLst>
          </p:cNvPr>
          <p:cNvSpPr>
            <a:spLocks noGrp="1"/>
          </p:cNvSpPr>
          <p:nvPr>
            <p:ph type="body" sz="quarter" idx="14"/>
          </p:nvPr>
        </p:nvSpPr>
        <p:spPr>
          <a:xfrm>
            <a:off x="578158" y="1906569"/>
            <a:ext cx="6930959" cy="3411880"/>
          </a:xfrm>
        </p:spPr>
        <p:txBody>
          <a:bodyPr/>
          <a:lstStyle/>
          <a:p>
            <a:pPr marL="342900" indent="-342900">
              <a:buFont typeface="Arial" panose="020B0604020202020204" pitchFamily="34" charset="0"/>
              <a:buChar char="•"/>
            </a:pPr>
            <a:r>
              <a:rPr lang="en-US"/>
              <a:t>The </a:t>
            </a:r>
            <a:r>
              <a:rPr lang="en-US" i="1"/>
              <a:t>We Can Do This </a:t>
            </a:r>
            <a:r>
              <a:rPr lang="en-US"/>
              <a:t>campaign</a:t>
            </a:r>
            <a:r>
              <a:rPr lang="en-US" i="1"/>
              <a:t> </a:t>
            </a:r>
            <a:r>
              <a:rPr lang="en-US">
                <a:hlinkClick r:id="rId2"/>
              </a:rPr>
              <a:t>website</a:t>
            </a:r>
            <a:r>
              <a:rPr lang="en-US"/>
              <a:t> has a variety of resources—including fact sheets, social media ads, posters, flyers, and videos—that you can use to help spread the Campaign messages in your community. </a:t>
            </a:r>
          </a:p>
          <a:p>
            <a:pPr marL="342900" indent="-342900">
              <a:buFont typeface="Arial" panose="020B0604020202020204" pitchFamily="34" charset="0"/>
              <a:buChar char="•"/>
            </a:pPr>
            <a:r>
              <a:rPr lang="en-US"/>
              <a:t>The CDC </a:t>
            </a:r>
            <a:r>
              <a:rPr lang="en-US">
                <a:hlinkClick r:id="rId3"/>
              </a:rPr>
              <a:t>website</a:t>
            </a:r>
            <a:r>
              <a:rPr lang="en-US"/>
              <a:t> has dedicated COVID-19 resources for schools and child-care programs.</a:t>
            </a:r>
          </a:p>
          <a:p>
            <a:pPr marL="342900" indent="-342900">
              <a:buFont typeface="Arial" panose="020B0604020202020204" pitchFamily="34" charset="0"/>
              <a:buChar char="•"/>
            </a:pPr>
            <a:r>
              <a:rPr lang="en-US"/>
              <a:t>The U.S. Department of Education website has a </a:t>
            </a:r>
            <a:r>
              <a:rPr lang="en-US">
                <a:hlinkClick r:id="rId4"/>
              </a:rPr>
              <a:t>page</a:t>
            </a:r>
            <a:r>
              <a:rPr lang="en-US"/>
              <a:t> dedicated to COVID-19 resources for schools, students, and families.</a:t>
            </a:r>
          </a:p>
        </p:txBody>
      </p:sp>
      <p:pic>
        <p:nvPicPr>
          <p:cNvPr id="7" name="Picture 6" title="&quot; &quot;">
            <a:extLst>
              <a:ext uri="{FF2B5EF4-FFF2-40B4-BE49-F238E27FC236}">
                <a16:creationId xmlns:a16="http://schemas.microsoft.com/office/drawing/2014/main" id="{A7D9D4DA-9F08-A44B-8213-5489517770AA}"/>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103202" y="1"/>
            <a:ext cx="4088798" cy="2935224"/>
          </a:xfrm>
          <a:prstGeom prst="rect">
            <a:avLst/>
          </a:prstGeom>
        </p:spPr>
      </p:pic>
      <p:pic>
        <p:nvPicPr>
          <p:cNvPr id="12" name="Picture 11" title="&quot; &quot;">
            <a:extLst>
              <a:ext uri="{FF2B5EF4-FFF2-40B4-BE49-F238E27FC236}">
                <a16:creationId xmlns:a16="http://schemas.microsoft.com/office/drawing/2014/main" id="{26492AB2-814D-DB4D-AF46-CFEFB84C1027}"/>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8103202" y="2928258"/>
            <a:ext cx="4088798" cy="2935224"/>
          </a:xfrm>
          <a:prstGeom prst="rect">
            <a:avLst/>
          </a:prstGeom>
        </p:spPr>
      </p:pic>
      <p:sp>
        <p:nvSpPr>
          <p:cNvPr id="4" name="Slide Number Placeholder 3">
            <a:extLst>
              <a:ext uri="{FF2B5EF4-FFF2-40B4-BE49-F238E27FC236}">
                <a16:creationId xmlns:a16="http://schemas.microsoft.com/office/drawing/2014/main" id="{B21F5068-73AB-4E2D-868F-3CC7CB0DA233}"/>
              </a:ext>
            </a:extLst>
          </p:cNvPr>
          <p:cNvSpPr>
            <a:spLocks noGrp="1"/>
          </p:cNvSpPr>
          <p:nvPr>
            <p:ph type="sldNum" sz="quarter" idx="12"/>
          </p:nvPr>
        </p:nvSpPr>
        <p:spPr/>
        <p:txBody>
          <a:bodyPr/>
          <a:lstStyle/>
          <a:p>
            <a:fld id="{20DDC20A-B509-C148-A531-92982EDB8428}" type="slidenum">
              <a:rPr lang="en-US" smtClean="0"/>
              <a:pPr/>
              <a:t>11</a:t>
            </a:fld>
            <a:endParaRPr lang="en-US"/>
          </a:p>
        </p:txBody>
      </p:sp>
    </p:spTree>
    <p:extLst>
      <p:ext uri="{BB962C8B-B14F-4D97-AF65-F5344CB8AC3E}">
        <p14:creationId xmlns:p14="http://schemas.microsoft.com/office/powerpoint/2010/main" val="2170376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53C9A6-D1EB-44AB-AD40-9B642986F9D1}"/>
              </a:ext>
            </a:extLst>
          </p:cNvPr>
          <p:cNvSpPr>
            <a:spLocks noGrp="1"/>
          </p:cNvSpPr>
          <p:nvPr>
            <p:ph type="title"/>
          </p:nvPr>
        </p:nvSpPr>
        <p:spPr>
          <a:xfrm>
            <a:off x="578158" y="574554"/>
            <a:ext cx="10264013" cy="559689"/>
          </a:xfrm>
        </p:spPr>
        <p:txBody>
          <a:bodyPr/>
          <a:lstStyle/>
          <a:p>
            <a:r>
              <a:rPr lang="en-US"/>
              <a:t>Links to Helpful Resources (Continued)</a:t>
            </a:r>
          </a:p>
        </p:txBody>
      </p:sp>
      <p:sp>
        <p:nvSpPr>
          <p:cNvPr id="2" name="TextBox 1">
            <a:extLst>
              <a:ext uri="{FF2B5EF4-FFF2-40B4-BE49-F238E27FC236}">
                <a16:creationId xmlns:a16="http://schemas.microsoft.com/office/drawing/2014/main" id="{634EC966-4DF6-42D1-950F-A79364BC343C}"/>
              </a:ext>
            </a:extLst>
          </p:cNvPr>
          <p:cNvSpPr txBox="1"/>
          <p:nvPr/>
        </p:nvSpPr>
        <p:spPr>
          <a:xfrm>
            <a:off x="578158" y="1354114"/>
            <a:ext cx="2366032" cy="400110"/>
          </a:xfrm>
          <a:prstGeom prst="rect">
            <a:avLst/>
          </a:prstGeom>
          <a:noFill/>
        </p:spPr>
        <p:txBody>
          <a:bodyPr wrap="none" lIns="0" rIns="0" rtlCol="0">
            <a:spAutoFit/>
          </a:bodyPr>
          <a:lstStyle/>
          <a:p>
            <a:pPr algn="l"/>
            <a:r>
              <a:rPr lang="en-US" sz="2000" b="1">
                <a:solidFill>
                  <a:srgbClr val="E01782"/>
                </a:solidFill>
              </a:rPr>
              <a:t>Specific Resources</a:t>
            </a:r>
          </a:p>
        </p:txBody>
      </p:sp>
      <p:grpSp>
        <p:nvGrpSpPr>
          <p:cNvPr id="5" name="Group 4" descr="CDC Guidance for COVID-19 Prevention in K-12 Schools">
            <a:extLst>
              <a:ext uri="{FF2B5EF4-FFF2-40B4-BE49-F238E27FC236}">
                <a16:creationId xmlns:a16="http://schemas.microsoft.com/office/drawing/2014/main" id="{A6FA4068-007A-4D38-A522-415CB1F4DA09}"/>
              </a:ext>
            </a:extLst>
          </p:cNvPr>
          <p:cNvGrpSpPr/>
          <p:nvPr/>
        </p:nvGrpSpPr>
        <p:grpSpPr>
          <a:xfrm>
            <a:off x="578157" y="2157309"/>
            <a:ext cx="2546918" cy="2815839"/>
            <a:chOff x="578157" y="2157309"/>
            <a:chExt cx="2546918" cy="2815839"/>
          </a:xfrm>
        </p:grpSpPr>
        <p:pic>
          <p:nvPicPr>
            <p:cNvPr id="9" name="Picture 8" title="&quot; &quot;">
              <a:hlinkClick r:id="rId2"/>
              <a:extLst>
                <a:ext uri="{FF2B5EF4-FFF2-40B4-BE49-F238E27FC236}">
                  <a16:creationId xmlns:a16="http://schemas.microsoft.com/office/drawing/2014/main" id="{4CA9ECFB-5C81-466D-A52C-C563353F8FC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78158" y="2618974"/>
              <a:ext cx="2546917" cy="2354174"/>
            </a:xfrm>
            <a:prstGeom prst="rect">
              <a:avLst/>
            </a:prstGeom>
            <a:ln>
              <a:solidFill>
                <a:srgbClr val="E4E5E8"/>
              </a:solidFill>
            </a:ln>
          </p:spPr>
        </p:pic>
        <p:sp>
          <p:nvSpPr>
            <p:cNvPr id="10" name="TextBox 9">
              <a:extLst>
                <a:ext uri="{FF2B5EF4-FFF2-40B4-BE49-F238E27FC236}">
                  <a16:creationId xmlns:a16="http://schemas.microsoft.com/office/drawing/2014/main" id="{E32B296D-152C-4BF1-8611-E18E7F091D75}"/>
                </a:ext>
              </a:extLst>
            </p:cNvPr>
            <p:cNvSpPr txBox="1"/>
            <p:nvPr/>
          </p:nvSpPr>
          <p:spPr>
            <a:xfrm>
              <a:off x="578157" y="2157309"/>
              <a:ext cx="2546917" cy="461665"/>
            </a:xfrm>
            <a:prstGeom prst="rect">
              <a:avLst/>
            </a:prstGeom>
            <a:noFill/>
          </p:spPr>
          <p:txBody>
            <a:bodyPr wrap="square" lIns="0" rIns="0" rtlCol="0">
              <a:spAutoFit/>
            </a:bodyPr>
            <a:lstStyle/>
            <a:p>
              <a:pPr algn="ctr"/>
              <a:r>
                <a:rPr lang="en-US" sz="1200" b="1" dirty="0">
                  <a:solidFill>
                    <a:srgbClr val="E01782"/>
                  </a:solidFill>
                  <a:hlinkClick r:id="rId2"/>
                </a:rPr>
                <a:t>CDC Guidance for COVID-19 Prevention in K–12 Schools</a:t>
              </a:r>
              <a:endParaRPr lang="en-US" sz="1200" b="1" dirty="0">
                <a:solidFill>
                  <a:srgbClr val="E01782"/>
                </a:solidFill>
              </a:endParaRPr>
            </a:p>
          </p:txBody>
        </p:sp>
      </p:grpSp>
      <p:grpSp>
        <p:nvGrpSpPr>
          <p:cNvPr id="23" name="Group 22" descr="CDC Science Brief: Transmission of SARS-Cov-2 in K-12 Schools">
            <a:extLst>
              <a:ext uri="{FF2B5EF4-FFF2-40B4-BE49-F238E27FC236}">
                <a16:creationId xmlns:a16="http://schemas.microsoft.com/office/drawing/2014/main" id="{D4935D32-FBDB-4363-B9DB-7149B8923CDE}"/>
              </a:ext>
            </a:extLst>
          </p:cNvPr>
          <p:cNvGrpSpPr/>
          <p:nvPr/>
        </p:nvGrpSpPr>
        <p:grpSpPr>
          <a:xfrm>
            <a:off x="3353000" y="2157308"/>
            <a:ext cx="2546917" cy="2815840"/>
            <a:chOff x="3284031" y="2106909"/>
            <a:chExt cx="2546917" cy="2815840"/>
          </a:xfrm>
        </p:grpSpPr>
        <p:pic>
          <p:nvPicPr>
            <p:cNvPr id="19" name="Picture 18" title="&quot; &quot;">
              <a:hlinkClick r:id="rId4"/>
              <a:extLst>
                <a:ext uri="{FF2B5EF4-FFF2-40B4-BE49-F238E27FC236}">
                  <a16:creationId xmlns:a16="http://schemas.microsoft.com/office/drawing/2014/main" id="{2307126D-4412-4BC1-B7A3-E63B131ECE45}"/>
                </a:ext>
              </a:extLst>
            </p:cNvPr>
            <p:cNvPicPr>
              <a:picLocks noChangeAspect="1"/>
            </p:cNvPicPr>
            <p:nvPr/>
          </p:nvPicPr>
          <p:blipFill>
            <a:blip r:embed="rId5"/>
            <a:stretch>
              <a:fillRect/>
            </a:stretch>
          </p:blipFill>
          <p:spPr>
            <a:xfrm>
              <a:off x="3284031" y="2568574"/>
              <a:ext cx="2546917" cy="2354175"/>
            </a:xfrm>
            <a:prstGeom prst="rect">
              <a:avLst/>
            </a:prstGeom>
            <a:ln>
              <a:solidFill>
                <a:schemeClr val="accent2"/>
              </a:solidFill>
            </a:ln>
          </p:spPr>
        </p:pic>
        <p:sp>
          <p:nvSpPr>
            <p:cNvPr id="22" name="TextBox 21">
              <a:extLst>
                <a:ext uri="{FF2B5EF4-FFF2-40B4-BE49-F238E27FC236}">
                  <a16:creationId xmlns:a16="http://schemas.microsoft.com/office/drawing/2014/main" id="{4B1B781F-D542-4886-A69D-B364A86CC85F}"/>
                </a:ext>
              </a:extLst>
            </p:cNvPr>
            <p:cNvSpPr txBox="1"/>
            <p:nvPr/>
          </p:nvSpPr>
          <p:spPr>
            <a:xfrm>
              <a:off x="3284031" y="2106909"/>
              <a:ext cx="2546917" cy="461665"/>
            </a:xfrm>
            <a:prstGeom prst="rect">
              <a:avLst/>
            </a:prstGeom>
            <a:noFill/>
          </p:spPr>
          <p:txBody>
            <a:bodyPr wrap="square" lIns="0" rIns="0" rtlCol="0">
              <a:spAutoFit/>
            </a:bodyPr>
            <a:lstStyle/>
            <a:p>
              <a:pPr algn="ctr"/>
              <a:r>
                <a:rPr lang="en-US" sz="1200" b="1" dirty="0">
                  <a:solidFill>
                    <a:srgbClr val="E01782"/>
                  </a:solidFill>
                  <a:hlinkClick r:id="rId4"/>
                </a:rPr>
                <a:t>CDC Science Brief: Transmission of SARS-Cov-2 in K–12 Schools</a:t>
              </a:r>
              <a:endParaRPr lang="en-US" sz="1200" b="1" dirty="0">
                <a:solidFill>
                  <a:srgbClr val="E01782"/>
                </a:solidFill>
              </a:endParaRPr>
            </a:p>
          </p:txBody>
        </p:sp>
      </p:grpSp>
      <p:grpSp>
        <p:nvGrpSpPr>
          <p:cNvPr id="20" name="Group 19" descr="Communicating with Adolescents and Parents">
            <a:extLst>
              <a:ext uri="{FF2B5EF4-FFF2-40B4-BE49-F238E27FC236}">
                <a16:creationId xmlns:a16="http://schemas.microsoft.com/office/drawing/2014/main" id="{607EE215-77B8-487F-B219-37C48997DE8E}"/>
              </a:ext>
            </a:extLst>
          </p:cNvPr>
          <p:cNvGrpSpPr/>
          <p:nvPr/>
        </p:nvGrpSpPr>
        <p:grpSpPr>
          <a:xfrm>
            <a:off x="6127842" y="2149915"/>
            <a:ext cx="2546917" cy="2815840"/>
            <a:chOff x="3284033" y="2157308"/>
            <a:chExt cx="2546917" cy="2815840"/>
          </a:xfrm>
        </p:grpSpPr>
        <p:pic>
          <p:nvPicPr>
            <p:cNvPr id="13" name="Picture 12" title="&quot; &quot;">
              <a:hlinkClick r:id="rId6"/>
              <a:extLst>
                <a:ext uri="{FF2B5EF4-FFF2-40B4-BE49-F238E27FC236}">
                  <a16:creationId xmlns:a16="http://schemas.microsoft.com/office/drawing/2014/main" id="{56DBCBC2-18F8-4E61-A02B-A350ED7E55AF}"/>
                </a:ext>
              </a:extLst>
            </p:cNvPr>
            <p:cNvPicPr>
              <a:picLocks noChangeAspect="1"/>
            </p:cNvPicPr>
            <p:nvPr/>
          </p:nvPicPr>
          <p:blipFill>
            <a:blip r:embed="rId7"/>
            <a:stretch>
              <a:fillRect/>
            </a:stretch>
          </p:blipFill>
          <p:spPr>
            <a:xfrm>
              <a:off x="3284034" y="2618974"/>
              <a:ext cx="2546916" cy="2354174"/>
            </a:xfrm>
            <a:prstGeom prst="rect">
              <a:avLst/>
            </a:prstGeom>
            <a:ln>
              <a:solidFill>
                <a:schemeClr val="accent2"/>
              </a:solidFill>
            </a:ln>
          </p:spPr>
        </p:pic>
        <p:sp>
          <p:nvSpPr>
            <p:cNvPr id="14" name="TextBox 13">
              <a:extLst>
                <a:ext uri="{FF2B5EF4-FFF2-40B4-BE49-F238E27FC236}">
                  <a16:creationId xmlns:a16="http://schemas.microsoft.com/office/drawing/2014/main" id="{2B842C43-0855-4FC2-B6BF-D4CA2E73AF4E}"/>
                </a:ext>
              </a:extLst>
            </p:cNvPr>
            <p:cNvSpPr txBox="1"/>
            <p:nvPr/>
          </p:nvSpPr>
          <p:spPr>
            <a:xfrm>
              <a:off x="3284033" y="2157308"/>
              <a:ext cx="2546917" cy="461665"/>
            </a:xfrm>
            <a:prstGeom prst="rect">
              <a:avLst/>
            </a:prstGeom>
            <a:noFill/>
          </p:spPr>
          <p:txBody>
            <a:bodyPr wrap="square" lIns="0" rIns="0" rtlCol="0">
              <a:spAutoFit/>
            </a:bodyPr>
            <a:lstStyle/>
            <a:p>
              <a:pPr algn="ctr"/>
              <a:r>
                <a:rPr lang="en-US" sz="1200" b="1">
                  <a:solidFill>
                    <a:srgbClr val="E01782"/>
                  </a:solidFill>
                  <a:hlinkClick r:id="rId6"/>
                </a:rPr>
                <a:t>Communicating with Adolescents and Parents</a:t>
              </a:r>
              <a:endParaRPr lang="en-US" sz="1200" b="1">
                <a:solidFill>
                  <a:srgbClr val="E01782"/>
                </a:solidFill>
              </a:endParaRPr>
            </a:p>
          </p:txBody>
        </p:sp>
      </p:grpSp>
      <p:grpSp>
        <p:nvGrpSpPr>
          <p:cNvPr id="21" name="Group 20" descr="How to Talk About COVID-19 Vaccines with Parents and Teens">
            <a:extLst>
              <a:ext uri="{FF2B5EF4-FFF2-40B4-BE49-F238E27FC236}">
                <a16:creationId xmlns:a16="http://schemas.microsoft.com/office/drawing/2014/main" id="{CD2563B2-F25C-47F1-8D43-D6EEC5BF72AB}"/>
              </a:ext>
            </a:extLst>
          </p:cNvPr>
          <p:cNvGrpSpPr/>
          <p:nvPr/>
        </p:nvGrpSpPr>
        <p:grpSpPr>
          <a:xfrm>
            <a:off x="8902684" y="2149915"/>
            <a:ext cx="2546917" cy="2823233"/>
            <a:chOff x="5989908" y="2157308"/>
            <a:chExt cx="2546917" cy="2823233"/>
          </a:xfrm>
        </p:grpSpPr>
        <p:pic>
          <p:nvPicPr>
            <p:cNvPr id="16" name="Picture 15" title="&quot; &quot;">
              <a:hlinkClick r:id="rId8"/>
              <a:extLst>
                <a:ext uri="{FF2B5EF4-FFF2-40B4-BE49-F238E27FC236}">
                  <a16:creationId xmlns:a16="http://schemas.microsoft.com/office/drawing/2014/main" id="{2665ABD3-6F07-43B1-866D-D49AF27EDD7E}"/>
                </a:ext>
              </a:extLst>
            </p:cNvPr>
            <p:cNvPicPr>
              <a:picLocks noChangeAspect="1"/>
            </p:cNvPicPr>
            <p:nvPr/>
          </p:nvPicPr>
          <p:blipFill>
            <a:blip r:embed="rId9"/>
            <a:stretch>
              <a:fillRect/>
            </a:stretch>
          </p:blipFill>
          <p:spPr>
            <a:xfrm>
              <a:off x="5989908" y="2626367"/>
              <a:ext cx="2546917" cy="2354174"/>
            </a:xfrm>
            <a:prstGeom prst="rect">
              <a:avLst/>
            </a:prstGeom>
            <a:ln>
              <a:solidFill>
                <a:schemeClr val="accent2"/>
              </a:solidFill>
            </a:ln>
          </p:spPr>
        </p:pic>
        <p:sp>
          <p:nvSpPr>
            <p:cNvPr id="17" name="TextBox 16">
              <a:extLst>
                <a:ext uri="{FF2B5EF4-FFF2-40B4-BE49-F238E27FC236}">
                  <a16:creationId xmlns:a16="http://schemas.microsoft.com/office/drawing/2014/main" id="{E224AB92-C79E-4DA6-84D5-F72E638C6828}"/>
                </a:ext>
              </a:extLst>
            </p:cNvPr>
            <p:cNvSpPr txBox="1"/>
            <p:nvPr/>
          </p:nvSpPr>
          <p:spPr>
            <a:xfrm>
              <a:off x="5989908" y="2157308"/>
              <a:ext cx="2546917" cy="461665"/>
            </a:xfrm>
            <a:prstGeom prst="rect">
              <a:avLst/>
            </a:prstGeom>
            <a:noFill/>
          </p:spPr>
          <p:txBody>
            <a:bodyPr wrap="square" lIns="0" rIns="0" rtlCol="0">
              <a:spAutoFit/>
            </a:bodyPr>
            <a:lstStyle/>
            <a:p>
              <a:pPr algn="ctr"/>
              <a:r>
                <a:rPr lang="en-US" sz="1200" b="1">
                  <a:solidFill>
                    <a:srgbClr val="E01782"/>
                  </a:solidFill>
                  <a:hlinkClick r:id="rId8"/>
                </a:rPr>
                <a:t>How to Talk About COVID-19 Vaccines With Parents and Teens</a:t>
              </a:r>
              <a:endParaRPr lang="en-US" sz="1200" b="1">
                <a:solidFill>
                  <a:srgbClr val="E01782"/>
                </a:solidFill>
              </a:endParaRPr>
            </a:p>
          </p:txBody>
        </p:sp>
      </p:grpSp>
      <p:cxnSp>
        <p:nvCxnSpPr>
          <p:cNvPr id="25" name="Straight Connector 24" title="&quot; &quot;">
            <a:extLst>
              <a:ext uri="{FF2B5EF4-FFF2-40B4-BE49-F238E27FC236}">
                <a16:creationId xmlns:a16="http://schemas.microsoft.com/office/drawing/2014/main" id="{6F591365-FAAE-4BDC-A5EE-B4F3D752CC24}"/>
              </a:ext>
              <a:ext uri="{C183D7F6-B498-43B3-948B-1728B52AA6E4}">
                <adec:decorative xmlns:adec="http://schemas.microsoft.com/office/drawing/2017/decorative" val="1"/>
              </a:ext>
            </a:extLst>
          </p:cNvPr>
          <p:cNvCxnSpPr>
            <a:cxnSpLocks/>
          </p:cNvCxnSpPr>
          <p:nvPr/>
        </p:nvCxnSpPr>
        <p:spPr>
          <a:xfrm>
            <a:off x="3229849" y="1981200"/>
            <a:ext cx="0" cy="3297274"/>
          </a:xfrm>
          <a:prstGeom prst="line">
            <a:avLst/>
          </a:prstGeom>
          <a:ln>
            <a:solidFill>
              <a:srgbClr val="E0178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title="&quot; &quot;">
            <a:extLst>
              <a:ext uri="{FF2B5EF4-FFF2-40B4-BE49-F238E27FC236}">
                <a16:creationId xmlns:a16="http://schemas.microsoft.com/office/drawing/2014/main" id="{2D42862D-5826-44EC-B53C-2930F1EA851D}"/>
              </a:ext>
              <a:ext uri="{C183D7F6-B498-43B3-948B-1728B52AA6E4}">
                <adec:decorative xmlns:adec="http://schemas.microsoft.com/office/drawing/2017/decorative" val="1"/>
              </a:ext>
            </a:extLst>
          </p:cNvPr>
          <p:cNvCxnSpPr>
            <a:cxnSpLocks/>
          </p:cNvCxnSpPr>
          <p:nvPr/>
        </p:nvCxnSpPr>
        <p:spPr>
          <a:xfrm>
            <a:off x="6011149" y="1990725"/>
            <a:ext cx="0" cy="3297274"/>
          </a:xfrm>
          <a:prstGeom prst="line">
            <a:avLst/>
          </a:prstGeom>
          <a:ln>
            <a:solidFill>
              <a:srgbClr val="E0178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title="&quot; &quot;">
            <a:extLst>
              <a:ext uri="{FF2B5EF4-FFF2-40B4-BE49-F238E27FC236}">
                <a16:creationId xmlns:a16="http://schemas.microsoft.com/office/drawing/2014/main" id="{E9B25930-C372-4E87-A586-D240D773CBFA}"/>
              </a:ext>
              <a:ext uri="{C183D7F6-B498-43B3-948B-1728B52AA6E4}">
                <adec:decorative xmlns:adec="http://schemas.microsoft.com/office/drawing/2017/decorative" val="1"/>
              </a:ext>
            </a:extLst>
          </p:cNvPr>
          <p:cNvCxnSpPr>
            <a:cxnSpLocks/>
          </p:cNvCxnSpPr>
          <p:nvPr/>
        </p:nvCxnSpPr>
        <p:spPr>
          <a:xfrm>
            <a:off x="8792449" y="1981200"/>
            <a:ext cx="0" cy="3297274"/>
          </a:xfrm>
          <a:prstGeom prst="line">
            <a:avLst/>
          </a:prstGeom>
          <a:ln>
            <a:solidFill>
              <a:srgbClr val="E01782"/>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B21F5068-73AB-4E2D-868F-3CC7CB0DA233}"/>
              </a:ext>
            </a:extLst>
          </p:cNvPr>
          <p:cNvSpPr>
            <a:spLocks noGrp="1"/>
          </p:cNvSpPr>
          <p:nvPr>
            <p:ph type="sldNum" sz="quarter" idx="12"/>
          </p:nvPr>
        </p:nvSpPr>
        <p:spPr/>
        <p:txBody>
          <a:bodyPr/>
          <a:lstStyle/>
          <a:p>
            <a:fld id="{20DDC20A-B509-C148-A531-92982EDB8428}" type="slidenum">
              <a:rPr lang="en-US" smtClean="0"/>
              <a:pPr/>
              <a:t>12</a:t>
            </a:fld>
            <a:endParaRPr lang="en-US"/>
          </a:p>
        </p:txBody>
      </p:sp>
    </p:spTree>
    <p:extLst>
      <p:ext uri="{BB962C8B-B14F-4D97-AF65-F5344CB8AC3E}">
        <p14:creationId xmlns:p14="http://schemas.microsoft.com/office/powerpoint/2010/main" val="3206593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53C9A6-D1EB-44AB-AD40-9B642986F9D1}"/>
              </a:ext>
            </a:extLst>
          </p:cNvPr>
          <p:cNvSpPr>
            <a:spLocks noGrp="1"/>
          </p:cNvSpPr>
          <p:nvPr>
            <p:ph type="title"/>
          </p:nvPr>
        </p:nvSpPr>
        <p:spPr>
          <a:xfrm>
            <a:off x="578158" y="574554"/>
            <a:ext cx="10264013" cy="559689"/>
          </a:xfrm>
        </p:spPr>
        <p:txBody>
          <a:bodyPr/>
          <a:lstStyle/>
          <a:p>
            <a:r>
              <a:rPr lang="en-US"/>
              <a:t>Links to Helpful Resources (Continued)</a:t>
            </a:r>
          </a:p>
        </p:txBody>
      </p:sp>
      <p:sp>
        <p:nvSpPr>
          <p:cNvPr id="2" name="TextBox 1">
            <a:extLst>
              <a:ext uri="{FF2B5EF4-FFF2-40B4-BE49-F238E27FC236}">
                <a16:creationId xmlns:a16="http://schemas.microsoft.com/office/drawing/2014/main" id="{634EC966-4DF6-42D1-950F-A79364BC343C}"/>
              </a:ext>
            </a:extLst>
          </p:cNvPr>
          <p:cNvSpPr txBox="1"/>
          <p:nvPr/>
        </p:nvSpPr>
        <p:spPr>
          <a:xfrm>
            <a:off x="578158" y="1354114"/>
            <a:ext cx="2366032" cy="400110"/>
          </a:xfrm>
          <a:prstGeom prst="rect">
            <a:avLst/>
          </a:prstGeom>
          <a:noFill/>
        </p:spPr>
        <p:txBody>
          <a:bodyPr wrap="none" lIns="0" rIns="0" rtlCol="0">
            <a:spAutoFit/>
          </a:bodyPr>
          <a:lstStyle/>
          <a:p>
            <a:pPr algn="l"/>
            <a:r>
              <a:rPr lang="en-US" sz="2000" b="1">
                <a:solidFill>
                  <a:srgbClr val="E01782"/>
                </a:solidFill>
              </a:rPr>
              <a:t>Specific Resources</a:t>
            </a:r>
          </a:p>
        </p:txBody>
      </p:sp>
      <p:grpSp>
        <p:nvGrpSpPr>
          <p:cNvPr id="24" name="Group 23" descr="Flyer: Get a COVID-19 Vaccine Today">
            <a:extLst>
              <a:ext uri="{FF2B5EF4-FFF2-40B4-BE49-F238E27FC236}">
                <a16:creationId xmlns:a16="http://schemas.microsoft.com/office/drawing/2014/main" id="{5455A18C-329D-47B0-A152-630788225627}"/>
              </a:ext>
            </a:extLst>
          </p:cNvPr>
          <p:cNvGrpSpPr/>
          <p:nvPr/>
        </p:nvGrpSpPr>
        <p:grpSpPr>
          <a:xfrm>
            <a:off x="3245157" y="2081109"/>
            <a:ext cx="2558829" cy="2808446"/>
            <a:chOff x="578157" y="2157309"/>
            <a:chExt cx="2558829" cy="2808446"/>
          </a:xfrm>
        </p:grpSpPr>
        <p:sp>
          <p:nvSpPr>
            <p:cNvPr id="10" name="TextBox 9">
              <a:extLst>
                <a:ext uri="{FF2B5EF4-FFF2-40B4-BE49-F238E27FC236}">
                  <a16:creationId xmlns:a16="http://schemas.microsoft.com/office/drawing/2014/main" id="{E32B296D-152C-4BF1-8611-E18E7F091D75}"/>
                </a:ext>
              </a:extLst>
            </p:cNvPr>
            <p:cNvSpPr txBox="1"/>
            <p:nvPr/>
          </p:nvSpPr>
          <p:spPr>
            <a:xfrm>
              <a:off x="578157" y="2157309"/>
              <a:ext cx="2546917" cy="461665"/>
            </a:xfrm>
            <a:prstGeom prst="rect">
              <a:avLst/>
            </a:prstGeom>
            <a:noFill/>
          </p:spPr>
          <p:txBody>
            <a:bodyPr wrap="square" lIns="0" rIns="0" rtlCol="0">
              <a:spAutoFit/>
            </a:bodyPr>
            <a:lstStyle/>
            <a:p>
              <a:pPr algn="ctr"/>
              <a:r>
                <a:rPr lang="en-US" sz="1200" b="1">
                  <a:solidFill>
                    <a:srgbClr val="E01782"/>
                  </a:solidFill>
                  <a:hlinkClick r:id="rId2"/>
                </a:rPr>
                <a:t>Flyer: Get a COVID-19 Vaccine Today</a:t>
              </a:r>
              <a:endParaRPr lang="en-US" sz="1200" b="1">
                <a:solidFill>
                  <a:srgbClr val="E01782"/>
                </a:solidFill>
              </a:endParaRPr>
            </a:p>
          </p:txBody>
        </p:sp>
        <p:pic>
          <p:nvPicPr>
            <p:cNvPr id="8" name="Picture 7" title="&quot; &quot;">
              <a:hlinkClick r:id="rId2"/>
              <a:extLst>
                <a:ext uri="{FF2B5EF4-FFF2-40B4-BE49-F238E27FC236}">
                  <a16:creationId xmlns:a16="http://schemas.microsoft.com/office/drawing/2014/main" id="{BFFD0F4D-384C-42AA-8C46-C08F74F7956F}"/>
                </a:ext>
              </a:extLst>
            </p:cNvPr>
            <p:cNvPicPr>
              <a:picLocks noChangeAspect="1"/>
            </p:cNvPicPr>
            <p:nvPr/>
          </p:nvPicPr>
          <p:blipFill>
            <a:blip r:embed="rId3"/>
            <a:stretch>
              <a:fillRect/>
            </a:stretch>
          </p:blipFill>
          <p:spPr>
            <a:xfrm>
              <a:off x="578157" y="2618973"/>
              <a:ext cx="2558829" cy="2346782"/>
            </a:xfrm>
            <a:prstGeom prst="rect">
              <a:avLst/>
            </a:prstGeom>
            <a:ln>
              <a:solidFill>
                <a:schemeClr val="accent2"/>
              </a:solidFill>
            </a:ln>
          </p:spPr>
        </p:pic>
      </p:grpSp>
      <p:grpSp>
        <p:nvGrpSpPr>
          <p:cNvPr id="18" name="Group 17" descr="COVID-19 Vaccine FAQs for Students">
            <a:extLst>
              <a:ext uri="{FF2B5EF4-FFF2-40B4-BE49-F238E27FC236}">
                <a16:creationId xmlns:a16="http://schemas.microsoft.com/office/drawing/2014/main" id="{4F75B931-0994-4425-ABAE-7A47754113FF}"/>
              </a:ext>
            </a:extLst>
          </p:cNvPr>
          <p:cNvGrpSpPr/>
          <p:nvPr/>
        </p:nvGrpSpPr>
        <p:grpSpPr>
          <a:xfrm>
            <a:off x="6001624" y="2081109"/>
            <a:ext cx="2466101" cy="2808446"/>
            <a:chOff x="3334624" y="2157309"/>
            <a:chExt cx="2466101" cy="2808446"/>
          </a:xfrm>
        </p:grpSpPr>
        <p:sp>
          <p:nvSpPr>
            <p:cNvPr id="26" name="TextBox 25">
              <a:extLst>
                <a:ext uri="{FF2B5EF4-FFF2-40B4-BE49-F238E27FC236}">
                  <a16:creationId xmlns:a16="http://schemas.microsoft.com/office/drawing/2014/main" id="{170B5C88-4783-457F-BA35-D1DC4EF4B156}"/>
                </a:ext>
              </a:extLst>
            </p:cNvPr>
            <p:cNvSpPr txBox="1"/>
            <p:nvPr/>
          </p:nvSpPr>
          <p:spPr>
            <a:xfrm>
              <a:off x="3334624" y="2157309"/>
              <a:ext cx="2466097" cy="461665"/>
            </a:xfrm>
            <a:prstGeom prst="rect">
              <a:avLst/>
            </a:prstGeom>
            <a:noFill/>
          </p:spPr>
          <p:txBody>
            <a:bodyPr wrap="square" lIns="0" rIns="0" rtlCol="0">
              <a:spAutoFit/>
            </a:bodyPr>
            <a:lstStyle/>
            <a:p>
              <a:pPr algn="ctr"/>
              <a:r>
                <a:rPr lang="en-US" sz="1200" b="1">
                  <a:solidFill>
                    <a:srgbClr val="E01782"/>
                  </a:solidFill>
                  <a:hlinkClick r:id="rId4"/>
                </a:rPr>
                <a:t>COVID-19 Vaccine FAQs for Students</a:t>
              </a:r>
              <a:endParaRPr lang="en-US" sz="1200" b="1">
                <a:solidFill>
                  <a:srgbClr val="E01782"/>
                </a:solidFill>
              </a:endParaRPr>
            </a:p>
          </p:txBody>
        </p:sp>
        <p:pic>
          <p:nvPicPr>
            <p:cNvPr id="15" name="Picture 14" title="&quot; &quot;">
              <a:hlinkClick r:id="rId4"/>
              <a:extLst>
                <a:ext uri="{FF2B5EF4-FFF2-40B4-BE49-F238E27FC236}">
                  <a16:creationId xmlns:a16="http://schemas.microsoft.com/office/drawing/2014/main" id="{90521B59-C7CE-4FBF-B5DE-B5B04EAE98F4}"/>
                </a:ext>
              </a:extLst>
            </p:cNvPr>
            <p:cNvPicPr>
              <a:picLocks noChangeAspect="1"/>
            </p:cNvPicPr>
            <p:nvPr/>
          </p:nvPicPr>
          <p:blipFill>
            <a:blip r:embed="rId5"/>
            <a:stretch>
              <a:fillRect/>
            </a:stretch>
          </p:blipFill>
          <p:spPr>
            <a:xfrm>
              <a:off x="3334625" y="2618973"/>
              <a:ext cx="2466100" cy="2346782"/>
            </a:xfrm>
            <a:prstGeom prst="rect">
              <a:avLst/>
            </a:prstGeom>
            <a:ln>
              <a:solidFill>
                <a:schemeClr val="accent2"/>
              </a:solidFill>
            </a:ln>
          </p:spPr>
        </p:pic>
      </p:grpSp>
      <p:cxnSp>
        <p:nvCxnSpPr>
          <p:cNvPr id="25" name="Straight Connector 24" title="&quot; &quot;">
            <a:extLst>
              <a:ext uri="{FF2B5EF4-FFF2-40B4-BE49-F238E27FC236}">
                <a16:creationId xmlns:a16="http://schemas.microsoft.com/office/drawing/2014/main" id="{6F591365-FAAE-4BDC-A5EE-B4F3D752CC24}"/>
              </a:ext>
              <a:ext uri="{C183D7F6-B498-43B3-948B-1728B52AA6E4}">
                <adec:decorative xmlns:adec="http://schemas.microsoft.com/office/drawing/2017/decorative" val="1"/>
              </a:ext>
            </a:extLst>
          </p:cNvPr>
          <p:cNvCxnSpPr>
            <a:cxnSpLocks/>
          </p:cNvCxnSpPr>
          <p:nvPr/>
        </p:nvCxnSpPr>
        <p:spPr>
          <a:xfrm>
            <a:off x="5896849" y="1905000"/>
            <a:ext cx="0" cy="3297274"/>
          </a:xfrm>
          <a:prstGeom prst="line">
            <a:avLst/>
          </a:prstGeom>
          <a:ln>
            <a:solidFill>
              <a:srgbClr val="E01782"/>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B21F5068-73AB-4E2D-868F-3CC7CB0DA233}"/>
              </a:ext>
            </a:extLst>
          </p:cNvPr>
          <p:cNvSpPr>
            <a:spLocks noGrp="1"/>
          </p:cNvSpPr>
          <p:nvPr>
            <p:ph type="sldNum" sz="quarter" idx="12"/>
          </p:nvPr>
        </p:nvSpPr>
        <p:spPr/>
        <p:txBody>
          <a:bodyPr/>
          <a:lstStyle/>
          <a:p>
            <a:fld id="{20DDC20A-B509-C148-A531-92982EDB8428}" type="slidenum">
              <a:rPr lang="en-US" smtClean="0"/>
              <a:pPr/>
              <a:t>13</a:t>
            </a:fld>
            <a:endParaRPr lang="en-US"/>
          </a:p>
        </p:txBody>
      </p:sp>
    </p:spTree>
    <p:extLst>
      <p:ext uri="{BB962C8B-B14F-4D97-AF65-F5344CB8AC3E}">
        <p14:creationId xmlns:p14="http://schemas.microsoft.com/office/powerpoint/2010/main" val="2560998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49E30-7AD6-4F8B-8C49-EF79989746C7}"/>
              </a:ext>
            </a:extLst>
          </p:cNvPr>
          <p:cNvSpPr>
            <a:spLocks noGrp="1"/>
          </p:cNvSpPr>
          <p:nvPr>
            <p:ph type="title"/>
          </p:nvPr>
        </p:nvSpPr>
        <p:spPr/>
        <p:txBody>
          <a:bodyPr/>
          <a:lstStyle/>
          <a:p>
            <a:r>
              <a:rPr lang="en-US"/>
              <a:t>Meeting Presentation Template</a:t>
            </a:r>
          </a:p>
        </p:txBody>
      </p:sp>
    </p:spTree>
    <p:extLst>
      <p:ext uri="{BB962C8B-B14F-4D97-AF65-F5344CB8AC3E}">
        <p14:creationId xmlns:p14="http://schemas.microsoft.com/office/powerpoint/2010/main" val="1140894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745D85-61CD-EC45-8256-98C00665FAD2}"/>
              </a:ext>
            </a:extLst>
          </p:cNvPr>
          <p:cNvSpPr>
            <a:spLocks noGrp="1"/>
          </p:cNvSpPr>
          <p:nvPr>
            <p:ph type="ctrTitle"/>
          </p:nvPr>
        </p:nvSpPr>
        <p:spPr>
          <a:xfrm>
            <a:off x="718327" y="1896902"/>
            <a:ext cx="8469216" cy="1455898"/>
          </a:xfrm>
        </p:spPr>
        <p:txBody>
          <a:bodyPr/>
          <a:lstStyle/>
          <a:p>
            <a:r>
              <a:rPr lang="en-US">
                <a:cs typeface="Arial"/>
              </a:rPr>
              <a:t>The Safety of Our Students Is Our Priority</a:t>
            </a:r>
            <a:endParaRPr lang="en-US"/>
          </a:p>
        </p:txBody>
      </p:sp>
      <p:sp>
        <p:nvSpPr>
          <p:cNvPr id="9" name="TextBox 8">
            <a:extLst>
              <a:ext uri="{FF2B5EF4-FFF2-40B4-BE49-F238E27FC236}">
                <a16:creationId xmlns:a16="http://schemas.microsoft.com/office/drawing/2014/main" id="{6E2C2E43-2F77-4681-96CD-439862A77D17}"/>
              </a:ext>
            </a:extLst>
          </p:cNvPr>
          <p:cNvSpPr txBox="1"/>
          <p:nvPr/>
        </p:nvSpPr>
        <p:spPr>
          <a:xfrm>
            <a:off x="677817" y="3429000"/>
            <a:ext cx="9153172" cy="461665"/>
          </a:xfrm>
          <a:prstGeom prst="rect">
            <a:avLst/>
          </a:prstGeom>
          <a:noFill/>
        </p:spPr>
        <p:txBody>
          <a:bodyPr wrap="square" anchor="ctr">
            <a:spAutoFit/>
          </a:bodyPr>
          <a:lstStyle/>
          <a:p>
            <a:r>
              <a:rPr lang="en-US" sz="2400">
                <a:solidFill>
                  <a:srgbClr val="0055B8"/>
                </a:solidFill>
                <a:cs typeface="Arial"/>
              </a:rPr>
              <a:t>Important information for parents about COVID-19 </a:t>
            </a:r>
            <a:endParaRPr lang="en-US">
              <a:solidFill>
                <a:srgbClr val="0055B8"/>
              </a:solidFill>
            </a:endParaRPr>
          </a:p>
        </p:txBody>
      </p:sp>
      <p:sp>
        <p:nvSpPr>
          <p:cNvPr id="6" name="Picture Placeholder 5" descr="Add your organization's logo here">
            <a:extLst>
              <a:ext uri="{FF2B5EF4-FFF2-40B4-BE49-F238E27FC236}">
                <a16:creationId xmlns:a16="http://schemas.microsoft.com/office/drawing/2014/main" id="{C7D856C1-FC38-564C-B258-112A37EA726C}"/>
              </a:ext>
            </a:extLst>
          </p:cNvPr>
          <p:cNvSpPr>
            <a:spLocks noGrp="1"/>
          </p:cNvSpPr>
          <p:nvPr>
            <p:ph type="pic" sz="quarter" idx="14"/>
          </p:nvPr>
        </p:nvSpPr>
        <p:spPr/>
      </p:sp>
    </p:spTree>
    <p:extLst>
      <p:ext uri="{BB962C8B-B14F-4D97-AF65-F5344CB8AC3E}">
        <p14:creationId xmlns:p14="http://schemas.microsoft.com/office/powerpoint/2010/main" val="1611048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53C9A6-D1EB-44AB-AD40-9B642986F9D1}"/>
              </a:ext>
            </a:extLst>
          </p:cNvPr>
          <p:cNvSpPr>
            <a:spLocks noGrp="1"/>
          </p:cNvSpPr>
          <p:nvPr>
            <p:ph type="title"/>
          </p:nvPr>
        </p:nvSpPr>
        <p:spPr/>
        <p:txBody>
          <a:bodyPr/>
          <a:lstStyle/>
          <a:p>
            <a:r>
              <a:rPr lang="en-US"/>
              <a:t>Meeting Agenda</a:t>
            </a:r>
          </a:p>
        </p:txBody>
      </p:sp>
      <p:sp>
        <p:nvSpPr>
          <p:cNvPr id="5" name="Text Placeholder 4">
            <a:extLst>
              <a:ext uri="{FF2B5EF4-FFF2-40B4-BE49-F238E27FC236}">
                <a16:creationId xmlns:a16="http://schemas.microsoft.com/office/drawing/2014/main" id="{BB12779E-5F24-4BA6-8073-93C7655F761E}"/>
              </a:ext>
            </a:extLst>
          </p:cNvPr>
          <p:cNvSpPr>
            <a:spLocks noGrp="1"/>
          </p:cNvSpPr>
          <p:nvPr>
            <p:ph type="body" sz="quarter" idx="14"/>
          </p:nvPr>
        </p:nvSpPr>
        <p:spPr>
          <a:xfrm>
            <a:off x="578158" y="1848947"/>
            <a:ext cx="6334271" cy="4203509"/>
          </a:xfrm>
        </p:spPr>
        <p:txBody>
          <a:bodyPr/>
          <a:lstStyle/>
          <a:p>
            <a:pPr>
              <a:spcAft>
                <a:spcPts val="0"/>
              </a:spcAft>
            </a:pPr>
            <a:r>
              <a:rPr lang="en-US">
                <a:solidFill>
                  <a:schemeClr val="accent3"/>
                </a:solidFill>
              </a:rPr>
              <a:t>Welcome and COVID-19 situation in our school district update</a:t>
            </a:r>
          </a:p>
          <a:p>
            <a:pPr marL="341313" lvl="1" indent="0">
              <a:lnSpc>
                <a:spcPct val="107000"/>
              </a:lnSpc>
              <a:spcBef>
                <a:spcPts val="0"/>
              </a:spcBef>
              <a:spcAft>
                <a:spcPts val="600"/>
              </a:spcAft>
              <a:buNone/>
            </a:pPr>
            <a:r>
              <a:rPr lang="en-US" sz="1400" i="1">
                <a:solidFill>
                  <a:srgbClr val="58595B"/>
                </a:solidFill>
              </a:rPr>
              <a:t>[Include name of person(s) who will present and approximate running time]</a:t>
            </a:r>
          </a:p>
          <a:p>
            <a:pPr>
              <a:spcBef>
                <a:spcPts val="600"/>
              </a:spcBef>
              <a:spcAft>
                <a:spcPts val="0"/>
              </a:spcAft>
            </a:pPr>
            <a:r>
              <a:rPr lang="en-US">
                <a:solidFill>
                  <a:schemeClr val="accent3"/>
                </a:solidFill>
              </a:rPr>
              <a:t>Our school’s plan for keeping students safe</a:t>
            </a:r>
          </a:p>
          <a:p>
            <a:pPr marL="341313" lvl="1" indent="0">
              <a:lnSpc>
                <a:spcPct val="107000"/>
              </a:lnSpc>
              <a:spcBef>
                <a:spcPts val="0"/>
              </a:spcBef>
              <a:spcAft>
                <a:spcPts val="600"/>
              </a:spcAft>
              <a:buNone/>
            </a:pPr>
            <a:r>
              <a:rPr lang="en-US" sz="1400" i="1">
                <a:solidFill>
                  <a:srgbClr val="58595B"/>
                </a:solidFill>
              </a:rPr>
              <a:t>[Include name of person(s) who will present and approximate running time]</a:t>
            </a:r>
          </a:p>
          <a:p>
            <a:pPr>
              <a:spcBef>
                <a:spcPts val="600"/>
              </a:spcBef>
              <a:spcAft>
                <a:spcPts val="0"/>
              </a:spcAft>
            </a:pPr>
            <a:r>
              <a:rPr lang="en-US">
                <a:solidFill>
                  <a:schemeClr val="accent3"/>
                </a:solidFill>
              </a:rPr>
              <a:t>Important information on COVID-19 vaccines</a:t>
            </a:r>
          </a:p>
          <a:p>
            <a:pPr marL="341313" lvl="1" indent="0">
              <a:lnSpc>
                <a:spcPct val="107000"/>
              </a:lnSpc>
              <a:spcBef>
                <a:spcPts val="0"/>
              </a:spcBef>
              <a:spcAft>
                <a:spcPts val="600"/>
              </a:spcAft>
              <a:buNone/>
            </a:pPr>
            <a:r>
              <a:rPr lang="en-US" sz="1400" i="1">
                <a:solidFill>
                  <a:srgbClr val="58595B"/>
                </a:solidFill>
              </a:rPr>
              <a:t>[Include name of person(s) who will present and approximate running time]</a:t>
            </a:r>
          </a:p>
          <a:p>
            <a:pPr>
              <a:spcBef>
                <a:spcPts val="600"/>
              </a:spcBef>
              <a:spcAft>
                <a:spcPts val="0"/>
              </a:spcAft>
            </a:pPr>
            <a:r>
              <a:rPr lang="en-US">
                <a:solidFill>
                  <a:schemeClr val="accent3"/>
                </a:solidFill>
              </a:rPr>
              <a:t>How parents can help</a:t>
            </a:r>
          </a:p>
          <a:p>
            <a:pPr marL="341313" lvl="1" indent="0">
              <a:lnSpc>
                <a:spcPct val="107000"/>
              </a:lnSpc>
              <a:spcBef>
                <a:spcPts val="0"/>
              </a:spcBef>
              <a:spcAft>
                <a:spcPts val="600"/>
              </a:spcAft>
              <a:buNone/>
            </a:pPr>
            <a:r>
              <a:rPr lang="en-US" sz="1400" i="1">
                <a:solidFill>
                  <a:srgbClr val="58595B"/>
                </a:solidFill>
              </a:rPr>
              <a:t>[Include name of person(s) who will present and approximate running time]</a:t>
            </a:r>
          </a:p>
          <a:p>
            <a:pPr>
              <a:spcBef>
                <a:spcPts val="600"/>
              </a:spcBef>
              <a:spcAft>
                <a:spcPts val="0"/>
              </a:spcAft>
            </a:pPr>
            <a:r>
              <a:rPr lang="en-US">
                <a:solidFill>
                  <a:schemeClr val="accent3"/>
                </a:solidFill>
              </a:rPr>
              <a:t>Questions?</a:t>
            </a:r>
          </a:p>
          <a:p>
            <a:endParaRPr lang="en-US"/>
          </a:p>
        </p:txBody>
      </p:sp>
      <p:pic>
        <p:nvPicPr>
          <p:cNvPr id="7" name="Picture Placeholder 6" title="&quot; &quot;">
            <a:extLst>
              <a:ext uri="{FF2B5EF4-FFF2-40B4-BE49-F238E27FC236}">
                <a16:creationId xmlns:a16="http://schemas.microsoft.com/office/drawing/2014/main" id="{413BF11F-0B7E-9043-AC8B-A231A4463117}"/>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a:stretch/>
        </p:blipFill>
        <p:spPr>
          <a:xfrm>
            <a:off x="8117541" y="0"/>
            <a:ext cx="4074459" cy="5862918"/>
          </a:xfrm>
        </p:spPr>
      </p:pic>
      <p:sp>
        <p:nvSpPr>
          <p:cNvPr id="4" name="Slide Number Placeholder 3">
            <a:extLst>
              <a:ext uri="{FF2B5EF4-FFF2-40B4-BE49-F238E27FC236}">
                <a16:creationId xmlns:a16="http://schemas.microsoft.com/office/drawing/2014/main" id="{B21F5068-73AB-4E2D-868F-3CC7CB0DA233}"/>
              </a:ext>
            </a:extLst>
          </p:cNvPr>
          <p:cNvSpPr>
            <a:spLocks noGrp="1"/>
          </p:cNvSpPr>
          <p:nvPr>
            <p:ph type="sldNum" sz="quarter" idx="12"/>
          </p:nvPr>
        </p:nvSpPr>
        <p:spPr/>
        <p:txBody>
          <a:bodyPr/>
          <a:lstStyle/>
          <a:p>
            <a:fld id="{20DDC20A-B509-C148-A531-92982EDB8428}" type="slidenum">
              <a:rPr lang="en-US" smtClean="0"/>
              <a:pPr/>
              <a:t>16</a:t>
            </a:fld>
            <a:endParaRPr lang="en-US"/>
          </a:p>
        </p:txBody>
      </p:sp>
    </p:spTree>
    <p:extLst>
      <p:ext uri="{BB962C8B-B14F-4D97-AF65-F5344CB8AC3E}">
        <p14:creationId xmlns:p14="http://schemas.microsoft.com/office/powerpoint/2010/main" val="1139694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88E8A0-8B7A-4B61-9B53-39BB5269B69C}"/>
              </a:ext>
            </a:extLst>
          </p:cNvPr>
          <p:cNvSpPr>
            <a:spLocks noGrp="1"/>
          </p:cNvSpPr>
          <p:nvPr>
            <p:ph type="title"/>
          </p:nvPr>
        </p:nvSpPr>
        <p:spPr/>
        <p:txBody>
          <a:bodyPr/>
          <a:lstStyle/>
          <a:p>
            <a:r>
              <a:rPr lang="en-US" dirty="0"/>
              <a:t>COVID-19 Situation Update</a:t>
            </a:r>
            <a:br>
              <a:rPr lang="en-US" dirty="0"/>
            </a:br>
            <a:endParaRPr lang="en-US" dirty="0"/>
          </a:p>
        </p:txBody>
      </p:sp>
      <p:sp>
        <p:nvSpPr>
          <p:cNvPr id="5" name="Text Placeholder 4">
            <a:extLst>
              <a:ext uri="{FF2B5EF4-FFF2-40B4-BE49-F238E27FC236}">
                <a16:creationId xmlns:a16="http://schemas.microsoft.com/office/drawing/2014/main" id="{3A3C7D17-5456-4434-862E-B8DB57B55EE8}"/>
              </a:ext>
            </a:extLst>
          </p:cNvPr>
          <p:cNvSpPr>
            <a:spLocks noGrp="1"/>
          </p:cNvSpPr>
          <p:nvPr>
            <p:ph type="body" sz="quarter" idx="14"/>
          </p:nvPr>
        </p:nvSpPr>
        <p:spPr>
          <a:xfrm>
            <a:off x="578158" y="1477481"/>
            <a:ext cx="6916621" cy="2076586"/>
          </a:xfrm>
        </p:spPr>
        <p:txBody>
          <a:bodyPr/>
          <a:lstStyle/>
          <a:p>
            <a:endParaRPr lang="en-US" dirty="0"/>
          </a:p>
          <a:p>
            <a:r>
              <a:rPr lang="en-US" dirty="0"/>
              <a:t>COVID-19 transmission in our district is currently </a:t>
            </a:r>
            <a:r>
              <a:rPr lang="en-US" dirty="0">
                <a:solidFill>
                  <a:schemeClr val="accent3"/>
                </a:solidFill>
              </a:rPr>
              <a:t>[</a:t>
            </a:r>
            <a:r>
              <a:rPr lang="en-US" dirty="0">
                <a:solidFill>
                  <a:srgbClr val="0070C0"/>
                </a:solidFill>
              </a:rPr>
              <a:t>low</a:t>
            </a:r>
            <a:r>
              <a:rPr lang="en-US" dirty="0">
                <a:solidFill>
                  <a:schemeClr val="tx1"/>
                </a:solidFill>
              </a:rPr>
              <a:t>/</a:t>
            </a:r>
            <a:r>
              <a:rPr lang="en-US" dirty="0">
                <a:solidFill>
                  <a:srgbClr val="FFC000"/>
                </a:solidFill>
              </a:rPr>
              <a:t>moderate</a:t>
            </a:r>
            <a:r>
              <a:rPr lang="en-US" dirty="0">
                <a:solidFill>
                  <a:schemeClr val="tx1"/>
                </a:solidFill>
              </a:rPr>
              <a:t>/</a:t>
            </a:r>
            <a:r>
              <a:rPr lang="en-US" dirty="0">
                <a:solidFill>
                  <a:schemeClr val="accent1"/>
                </a:solidFill>
              </a:rPr>
              <a:t>substantial</a:t>
            </a:r>
            <a:r>
              <a:rPr lang="en-US" dirty="0">
                <a:solidFill>
                  <a:schemeClr val="tx1"/>
                </a:solidFill>
              </a:rPr>
              <a:t>/</a:t>
            </a:r>
            <a:r>
              <a:rPr lang="en-US" dirty="0">
                <a:solidFill>
                  <a:srgbClr val="FF0000"/>
                </a:solidFill>
              </a:rPr>
              <a:t>high</a:t>
            </a:r>
            <a:r>
              <a:rPr lang="en-US" dirty="0">
                <a:solidFill>
                  <a:schemeClr val="accent3"/>
                </a:solidFill>
              </a:rPr>
              <a:t>: select the </a:t>
            </a:r>
            <a:r>
              <a:rPr lang="en-US" dirty="0">
                <a:solidFill>
                  <a:schemeClr val="tx1"/>
                </a:solidFill>
                <a:hlinkClick r:id="rId2"/>
              </a:rPr>
              <a:t>current indicator </a:t>
            </a:r>
            <a:r>
              <a:rPr lang="en-US" dirty="0">
                <a:solidFill>
                  <a:schemeClr val="accent3"/>
                </a:solidFill>
              </a:rPr>
              <a:t>and explain the reason why].</a:t>
            </a:r>
          </a:p>
          <a:p>
            <a:r>
              <a:rPr lang="en-US" dirty="0">
                <a:solidFill>
                  <a:schemeClr val="accent3"/>
                </a:solidFill>
              </a:rPr>
              <a:t>Vaccine coverage in our district is currently [0–29.9%/30–39.9%/40–49.9%/50–69.9%/70%+: select the </a:t>
            </a:r>
            <a:r>
              <a:rPr lang="en-US" dirty="0">
                <a:solidFill>
                  <a:schemeClr val="tx1"/>
                </a:solidFill>
                <a:hlinkClick r:id="rId3"/>
              </a:rPr>
              <a:t>current percentage</a:t>
            </a:r>
            <a:r>
              <a:rPr lang="en-US" dirty="0">
                <a:solidFill>
                  <a:schemeClr val="accent3"/>
                </a:solidFill>
              </a:rPr>
              <a:t>].</a:t>
            </a:r>
          </a:p>
          <a:p>
            <a:r>
              <a:rPr lang="en-US" dirty="0">
                <a:solidFill>
                  <a:schemeClr val="accent3"/>
                </a:solidFill>
              </a:rPr>
              <a:t>[Consider including information about faculty vaccination coverage, if known.]</a:t>
            </a:r>
          </a:p>
          <a:p>
            <a:r>
              <a:rPr lang="en-US" dirty="0">
                <a:solidFill>
                  <a:schemeClr val="accent3"/>
                </a:solidFill>
              </a:rPr>
              <a:t>[Consider including information about past or recent COVID-19 outbreaks among faculty/students.]</a:t>
            </a:r>
          </a:p>
          <a:p>
            <a:endParaRPr lang="en-US" dirty="0">
              <a:solidFill>
                <a:schemeClr val="tx1"/>
              </a:solidFill>
            </a:endParaRPr>
          </a:p>
          <a:p>
            <a:endParaRPr lang="en-US" dirty="0">
              <a:solidFill>
                <a:schemeClr val="tx1"/>
              </a:solidFill>
            </a:endParaRPr>
          </a:p>
          <a:p>
            <a:endParaRPr lang="en-US" dirty="0"/>
          </a:p>
        </p:txBody>
      </p:sp>
      <p:pic>
        <p:nvPicPr>
          <p:cNvPr id="7" name="Picture Placeholder 6" title="&quot; &quot;">
            <a:extLst>
              <a:ext uri="{FF2B5EF4-FFF2-40B4-BE49-F238E27FC236}">
                <a16:creationId xmlns:a16="http://schemas.microsoft.com/office/drawing/2014/main" id="{59BFC2CE-95FC-8D46-8A5F-B57F99244C55}"/>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a:ext>
            </a:extLst>
          </a:blip>
          <a:srcRect/>
          <a:stretch/>
        </p:blipFill>
        <p:spPr>
          <a:xfrm>
            <a:off x="8117541" y="0"/>
            <a:ext cx="4074459" cy="5862918"/>
          </a:xfrm>
        </p:spPr>
      </p:pic>
      <p:sp>
        <p:nvSpPr>
          <p:cNvPr id="4" name="Slide Number Placeholder 3">
            <a:extLst>
              <a:ext uri="{FF2B5EF4-FFF2-40B4-BE49-F238E27FC236}">
                <a16:creationId xmlns:a16="http://schemas.microsoft.com/office/drawing/2014/main" id="{89701619-C754-45FC-A6F4-22D895A688F8}"/>
              </a:ext>
            </a:extLst>
          </p:cNvPr>
          <p:cNvSpPr>
            <a:spLocks noGrp="1"/>
          </p:cNvSpPr>
          <p:nvPr>
            <p:ph type="sldNum" sz="quarter" idx="12"/>
          </p:nvPr>
        </p:nvSpPr>
        <p:spPr/>
        <p:txBody>
          <a:bodyPr/>
          <a:lstStyle/>
          <a:p>
            <a:fld id="{20DDC20A-B509-C148-A531-92982EDB8428}" type="slidenum">
              <a:rPr lang="en-US" smtClean="0"/>
              <a:pPr/>
              <a:t>17</a:t>
            </a:fld>
            <a:endParaRPr lang="en-US"/>
          </a:p>
        </p:txBody>
      </p:sp>
    </p:spTree>
    <p:extLst>
      <p:ext uri="{BB962C8B-B14F-4D97-AF65-F5344CB8AC3E}">
        <p14:creationId xmlns:p14="http://schemas.microsoft.com/office/powerpoint/2010/main" val="4272944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88E8A0-8B7A-4B61-9B53-39BB5269B69C}"/>
              </a:ext>
            </a:extLst>
          </p:cNvPr>
          <p:cNvSpPr>
            <a:spLocks noGrp="1"/>
          </p:cNvSpPr>
          <p:nvPr>
            <p:ph type="title"/>
          </p:nvPr>
        </p:nvSpPr>
        <p:spPr>
          <a:xfrm>
            <a:off x="578158" y="574554"/>
            <a:ext cx="6185897" cy="1235196"/>
          </a:xfrm>
        </p:spPr>
        <p:txBody>
          <a:bodyPr/>
          <a:lstStyle/>
          <a:p>
            <a:r>
              <a:rPr lang="en-US"/>
              <a:t>Plan for Keeping Students Safe</a:t>
            </a:r>
            <a:br>
              <a:rPr lang="en-US"/>
            </a:br>
            <a:endParaRPr lang="en-US"/>
          </a:p>
        </p:txBody>
      </p:sp>
      <p:sp>
        <p:nvSpPr>
          <p:cNvPr id="5" name="Text Placeholder 4">
            <a:extLst>
              <a:ext uri="{FF2B5EF4-FFF2-40B4-BE49-F238E27FC236}">
                <a16:creationId xmlns:a16="http://schemas.microsoft.com/office/drawing/2014/main" id="{3A3C7D17-5456-4434-862E-B8DB57B55EE8}"/>
              </a:ext>
            </a:extLst>
          </p:cNvPr>
          <p:cNvSpPr>
            <a:spLocks noGrp="1"/>
          </p:cNvSpPr>
          <p:nvPr>
            <p:ph type="body" sz="quarter" idx="14"/>
          </p:nvPr>
        </p:nvSpPr>
        <p:spPr>
          <a:xfrm>
            <a:off x="616150" y="2220431"/>
            <a:ext cx="6350708" cy="3842912"/>
          </a:xfrm>
        </p:spPr>
        <p:txBody>
          <a:bodyPr/>
          <a:lstStyle/>
          <a:p>
            <a:r>
              <a:rPr lang="en-US" sz="1800">
                <a:solidFill>
                  <a:schemeClr val="accent3"/>
                </a:solidFill>
              </a:rPr>
              <a:t>[List the safety protocols you’ve adopted at your school to keep students safe from the virus that causes COVID-19. Such protocols could include promoting vaccination; consistent and correct mask use; physical distancing (including virtual classrooms); screening testing to promptly identify cases, clusters, and outbreaks; ventilation; handwashing and respiratory etiquette; staying home when sick and getting tested; contact tracing, in combination with isolation and quarantine; and cleaning and disinfection.]</a:t>
            </a:r>
          </a:p>
          <a:p>
            <a:r>
              <a:rPr lang="en-US" sz="1800">
                <a:solidFill>
                  <a:schemeClr val="accent3"/>
                </a:solidFill>
              </a:rPr>
              <a:t>[Provide relevant links and contact information that parents would find helpful.] </a:t>
            </a:r>
          </a:p>
        </p:txBody>
      </p:sp>
      <p:pic>
        <p:nvPicPr>
          <p:cNvPr id="7" name="Picture Placeholder 6" title="&quot; &quot;">
            <a:extLst>
              <a:ext uri="{FF2B5EF4-FFF2-40B4-BE49-F238E27FC236}">
                <a16:creationId xmlns:a16="http://schemas.microsoft.com/office/drawing/2014/main" id="{0064EC19-777A-EF4D-8CF1-1A459A1ABA7F}"/>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a:stretch/>
        </p:blipFill>
        <p:spPr>
          <a:xfrm>
            <a:off x="8117541" y="0"/>
            <a:ext cx="4074459" cy="5862918"/>
          </a:xfrm>
        </p:spPr>
      </p:pic>
      <p:sp>
        <p:nvSpPr>
          <p:cNvPr id="4" name="Slide Number Placeholder 3">
            <a:extLst>
              <a:ext uri="{FF2B5EF4-FFF2-40B4-BE49-F238E27FC236}">
                <a16:creationId xmlns:a16="http://schemas.microsoft.com/office/drawing/2014/main" id="{89701619-C754-45FC-A6F4-22D895A688F8}"/>
              </a:ext>
            </a:extLst>
          </p:cNvPr>
          <p:cNvSpPr>
            <a:spLocks noGrp="1"/>
          </p:cNvSpPr>
          <p:nvPr>
            <p:ph type="sldNum" sz="quarter" idx="12"/>
          </p:nvPr>
        </p:nvSpPr>
        <p:spPr/>
        <p:txBody>
          <a:bodyPr/>
          <a:lstStyle/>
          <a:p>
            <a:fld id="{20DDC20A-B509-C148-A531-92982EDB8428}" type="slidenum">
              <a:rPr lang="en-US" smtClean="0"/>
              <a:pPr/>
              <a:t>18</a:t>
            </a:fld>
            <a:endParaRPr lang="en-US"/>
          </a:p>
        </p:txBody>
      </p:sp>
    </p:spTree>
    <p:extLst>
      <p:ext uri="{BB962C8B-B14F-4D97-AF65-F5344CB8AC3E}">
        <p14:creationId xmlns:p14="http://schemas.microsoft.com/office/powerpoint/2010/main" val="811113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88E8A0-8B7A-4B61-9B53-39BB5269B69C}"/>
              </a:ext>
            </a:extLst>
          </p:cNvPr>
          <p:cNvSpPr>
            <a:spLocks noGrp="1"/>
          </p:cNvSpPr>
          <p:nvPr>
            <p:ph type="title"/>
          </p:nvPr>
        </p:nvSpPr>
        <p:spPr>
          <a:xfrm>
            <a:off x="578158" y="574554"/>
            <a:ext cx="6916621" cy="1235196"/>
          </a:xfrm>
        </p:spPr>
        <p:txBody>
          <a:bodyPr/>
          <a:lstStyle/>
          <a:p>
            <a:r>
              <a:rPr lang="en-US"/>
              <a:t>Important Information on COVID-19 Vaccines</a:t>
            </a:r>
            <a:br>
              <a:rPr lang="en-US"/>
            </a:br>
            <a:endParaRPr lang="en-US"/>
          </a:p>
        </p:txBody>
      </p:sp>
      <p:sp>
        <p:nvSpPr>
          <p:cNvPr id="6" name="TextBox 5">
            <a:extLst>
              <a:ext uri="{FF2B5EF4-FFF2-40B4-BE49-F238E27FC236}">
                <a16:creationId xmlns:a16="http://schemas.microsoft.com/office/drawing/2014/main" id="{53ECE3D9-99BB-45FC-A0B1-FF49E7D6551B}"/>
              </a:ext>
            </a:extLst>
          </p:cNvPr>
          <p:cNvSpPr txBox="1"/>
          <p:nvPr/>
        </p:nvSpPr>
        <p:spPr>
          <a:xfrm>
            <a:off x="626518" y="2181225"/>
            <a:ext cx="6819900" cy="2343655"/>
          </a:xfrm>
          <a:prstGeom prst="rect">
            <a:avLst/>
          </a:prstGeom>
          <a:noFill/>
        </p:spPr>
        <p:txBody>
          <a:bodyPr wrap="square" lIns="0" rIns="0" rtlCol="0">
            <a:spAutoFit/>
          </a:bodyPr>
          <a:lstStyle/>
          <a:p>
            <a:pPr algn="l"/>
            <a:r>
              <a:rPr lang="en-US" sz="2000" b="1">
                <a:solidFill>
                  <a:srgbClr val="E01782"/>
                </a:solidFill>
              </a:rPr>
              <a:t>The following slides contain the most up-to-date information from CDC on COVID-19 vaccines</a:t>
            </a:r>
          </a:p>
          <a:p>
            <a:pPr algn="l"/>
            <a:endParaRPr lang="en-US" sz="2000" b="1">
              <a:solidFill>
                <a:srgbClr val="E01782"/>
              </a:solidFill>
            </a:endParaRPr>
          </a:p>
          <a:p>
            <a:pPr marL="342900" indent="-342900" algn="l">
              <a:lnSpc>
                <a:spcPct val="150000"/>
              </a:lnSpc>
              <a:buClr>
                <a:srgbClr val="E01782"/>
              </a:buClr>
              <a:buFont typeface="Arial" panose="020B0604020202020204" pitchFamily="34" charset="0"/>
              <a:buChar char="•"/>
            </a:pPr>
            <a:r>
              <a:rPr lang="en-US" sz="2000">
                <a:solidFill>
                  <a:schemeClr val="accent3"/>
                </a:solidFill>
              </a:rPr>
              <a:t>Availability</a:t>
            </a:r>
          </a:p>
          <a:p>
            <a:pPr marL="342900" indent="-342900" algn="l">
              <a:lnSpc>
                <a:spcPct val="150000"/>
              </a:lnSpc>
              <a:buClr>
                <a:srgbClr val="E01782"/>
              </a:buClr>
              <a:buFont typeface="Arial" panose="020B0604020202020204" pitchFamily="34" charset="0"/>
              <a:buChar char="•"/>
            </a:pPr>
            <a:r>
              <a:rPr lang="en-US" sz="2000">
                <a:solidFill>
                  <a:schemeClr val="accent3"/>
                </a:solidFill>
              </a:rPr>
              <a:t>Effectiveness</a:t>
            </a:r>
          </a:p>
          <a:p>
            <a:pPr marL="342900" indent="-342900" algn="l">
              <a:lnSpc>
                <a:spcPct val="150000"/>
              </a:lnSpc>
              <a:buClr>
                <a:srgbClr val="E01782"/>
              </a:buClr>
              <a:buFont typeface="Arial" panose="020B0604020202020204" pitchFamily="34" charset="0"/>
              <a:buChar char="•"/>
            </a:pPr>
            <a:r>
              <a:rPr lang="en-US" sz="2000">
                <a:solidFill>
                  <a:schemeClr val="accent3"/>
                </a:solidFill>
              </a:rPr>
              <a:t>Safety</a:t>
            </a:r>
          </a:p>
        </p:txBody>
      </p:sp>
      <p:pic>
        <p:nvPicPr>
          <p:cNvPr id="7" name="Picture Placeholder 6" title="&quot; &quot;">
            <a:extLst>
              <a:ext uri="{FF2B5EF4-FFF2-40B4-BE49-F238E27FC236}">
                <a16:creationId xmlns:a16="http://schemas.microsoft.com/office/drawing/2014/main" id="{9084BCDD-B53C-7440-B7C4-6B2C05ED657E}"/>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a:stretch/>
        </p:blipFill>
        <p:spPr>
          <a:xfrm>
            <a:off x="8117541" y="0"/>
            <a:ext cx="4074459" cy="5862918"/>
          </a:xfrm>
        </p:spPr>
      </p:pic>
      <p:sp>
        <p:nvSpPr>
          <p:cNvPr id="4" name="Slide Number Placeholder 3">
            <a:extLst>
              <a:ext uri="{FF2B5EF4-FFF2-40B4-BE49-F238E27FC236}">
                <a16:creationId xmlns:a16="http://schemas.microsoft.com/office/drawing/2014/main" id="{89701619-C754-45FC-A6F4-22D895A688F8}"/>
              </a:ext>
            </a:extLst>
          </p:cNvPr>
          <p:cNvSpPr>
            <a:spLocks noGrp="1"/>
          </p:cNvSpPr>
          <p:nvPr>
            <p:ph type="sldNum" sz="quarter" idx="12"/>
          </p:nvPr>
        </p:nvSpPr>
        <p:spPr/>
        <p:txBody>
          <a:bodyPr/>
          <a:lstStyle/>
          <a:p>
            <a:fld id="{20DDC20A-B509-C148-A531-92982EDB8428}" type="slidenum">
              <a:rPr lang="en-US" smtClean="0"/>
              <a:pPr/>
              <a:t>19</a:t>
            </a:fld>
            <a:endParaRPr lang="en-US"/>
          </a:p>
        </p:txBody>
      </p:sp>
    </p:spTree>
    <p:extLst>
      <p:ext uri="{BB962C8B-B14F-4D97-AF65-F5344CB8AC3E}">
        <p14:creationId xmlns:p14="http://schemas.microsoft.com/office/powerpoint/2010/main" val="2932855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53C9A6-D1EB-44AB-AD40-9B642986F9D1}"/>
              </a:ext>
            </a:extLst>
          </p:cNvPr>
          <p:cNvSpPr>
            <a:spLocks noGrp="1"/>
          </p:cNvSpPr>
          <p:nvPr>
            <p:ph type="title"/>
          </p:nvPr>
        </p:nvSpPr>
        <p:spPr/>
        <p:txBody>
          <a:bodyPr/>
          <a:lstStyle/>
          <a:p>
            <a:r>
              <a:rPr lang="en-US" i="1"/>
              <a:t>Meeting in a Box</a:t>
            </a:r>
            <a:r>
              <a:rPr lang="en-US"/>
              <a:t> Contents</a:t>
            </a:r>
          </a:p>
        </p:txBody>
      </p:sp>
      <p:sp>
        <p:nvSpPr>
          <p:cNvPr id="5" name="Text Placeholder 4">
            <a:extLst>
              <a:ext uri="{FF2B5EF4-FFF2-40B4-BE49-F238E27FC236}">
                <a16:creationId xmlns:a16="http://schemas.microsoft.com/office/drawing/2014/main" id="{BB12779E-5F24-4BA6-8073-93C7655F761E}"/>
              </a:ext>
            </a:extLst>
          </p:cNvPr>
          <p:cNvSpPr>
            <a:spLocks noGrp="1"/>
          </p:cNvSpPr>
          <p:nvPr>
            <p:ph type="body" sz="quarter" idx="14"/>
          </p:nvPr>
        </p:nvSpPr>
        <p:spPr>
          <a:xfrm>
            <a:off x="578158" y="1820373"/>
            <a:ext cx="7208097" cy="2700242"/>
          </a:xfrm>
        </p:spPr>
        <p:txBody>
          <a:bodyPr/>
          <a:lstStyle/>
          <a:p>
            <a:pPr>
              <a:lnSpc>
                <a:spcPct val="150000"/>
              </a:lnSpc>
              <a:spcAft>
                <a:spcPts val="0"/>
              </a:spcAft>
            </a:pPr>
            <a:r>
              <a:rPr lang="en-US"/>
              <a:t>About the </a:t>
            </a:r>
            <a:r>
              <a:rPr lang="en-US" i="1"/>
              <a:t>We Can Do This </a:t>
            </a:r>
            <a:r>
              <a:rPr lang="en-US"/>
              <a:t>Campaign</a:t>
            </a:r>
          </a:p>
          <a:p>
            <a:pPr>
              <a:lnSpc>
                <a:spcPct val="150000"/>
              </a:lnSpc>
              <a:spcAft>
                <a:spcPts val="0"/>
              </a:spcAft>
            </a:pPr>
            <a:r>
              <a:rPr lang="en-US"/>
              <a:t>Tips for Conducting Safe Meetings</a:t>
            </a:r>
          </a:p>
          <a:p>
            <a:pPr>
              <a:lnSpc>
                <a:spcPct val="150000"/>
              </a:lnSpc>
              <a:spcAft>
                <a:spcPts val="0"/>
              </a:spcAft>
            </a:pPr>
            <a:r>
              <a:rPr lang="en-US"/>
              <a:t>Talking Points</a:t>
            </a:r>
          </a:p>
          <a:p>
            <a:pPr>
              <a:lnSpc>
                <a:spcPct val="150000"/>
              </a:lnSpc>
              <a:spcAft>
                <a:spcPts val="0"/>
              </a:spcAft>
            </a:pPr>
            <a:r>
              <a:rPr lang="en-US"/>
              <a:t>Links to Helpful Resources</a:t>
            </a:r>
          </a:p>
          <a:p>
            <a:pPr>
              <a:lnSpc>
                <a:spcPct val="150000"/>
              </a:lnSpc>
              <a:spcAft>
                <a:spcPts val="0"/>
              </a:spcAft>
            </a:pPr>
            <a:r>
              <a:rPr lang="en-US"/>
              <a:t>Meeting Presentation Template</a:t>
            </a:r>
          </a:p>
          <a:p>
            <a:endParaRPr lang="en-US"/>
          </a:p>
        </p:txBody>
      </p:sp>
      <p:pic>
        <p:nvPicPr>
          <p:cNvPr id="7" name="Picture Placeholder 6" title="&quot; &quot;">
            <a:extLst>
              <a:ext uri="{FF2B5EF4-FFF2-40B4-BE49-F238E27FC236}">
                <a16:creationId xmlns:a16="http://schemas.microsoft.com/office/drawing/2014/main" id="{2E7B99A6-2396-4F46-B024-DE1D6C47A043}"/>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a:stretch>
            <a:fillRect/>
          </a:stretch>
        </p:blipFill>
        <p:spPr/>
      </p:pic>
      <p:sp>
        <p:nvSpPr>
          <p:cNvPr id="4" name="Slide Number Placeholder 3">
            <a:extLst>
              <a:ext uri="{FF2B5EF4-FFF2-40B4-BE49-F238E27FC236}">
                <a16:creationId xmlns:a16="http://schemas.microsoft.com/office/drawing/2014/main" id="{B21F5068-73AB-4E2D-868F-3CC7CB0DA233}"/>
              </a:ext>
            </a:extLst>
          </p:cNvPr>
          <p:cNvSpPr>
            <a:spLocks noGrp="1"/>
          </p:cNvSpPr>
          <p:nvPr>
            <p:ph type="sldNum" sz="quarter" idx="12"/>
          </p:nvPr>
        </p:nvSpPr>
        <p:spPr/>
        <p:txBody>
          <a:bodyPr/>
          <a:lstStyle/>
          <a:p>
            <a:fld id="{20DDC20A-B509-C148-A531-92982EDB8428}" type="slidenum">
              <a:rPr lang="en-US" smtClean="0"/>
              <a:pPr/>
              <a:t>2</a:t>
            </a:fld>
            <a:endParaRPr lang="en-US"/>
          </a:p>
        </p:txBody>
      </p:sp>
    </p:spTree>
    <p:extLst>
      <p:ext uri="{BB962C8B-B14F-4D97-AF65-F5344CB8AC3E}">
        <p14:creationId xmlns:p14="http://schemas.microsoft.com/office/powerpoint/2010/main" val="1419233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CCC5CA-63BF-EE49-BB77-6AF32BFECFE3}"/>
              </a:ext>
            </a:extLst>
          </p:cNvPr>
          <p:cNvSpPr>
            <a:spLocks noGrp="1"/>
          </p:cNvSpPr>
          <p:nvPr>
            <p:ph type="title"/>
          </p:nvPr>
        </p:nvSpPr>
        <p:spPr>
          <a:xfrm>
            <a:off x="578158" y="574554"/>
            <a:ext cx="10802480" cy="468859"/>
          </a:xfrm>
        </p:spPr>
        <p:txBody>
          <a:bodyPr/>
          <a:lstStyle/>
          <a:p>
            <a:r>
              <a:rPr lang="en-US"/>
              <a:t>COVID-19 Vaccines Are Available</a:t>
            </a:r>
          </a:p>
        </p:txBody>
      </p:sp>
      <p:sp>
        <p:nvSpPr>
          <p:cNvPr id="5" name="Text Placeholder 4">
            <a:extLst>
              <a:ext uri="{FF2B5EF4-FFF2-40B4-BE49-F238E27FC236}">
                <a16:creationId xmlns:a16="http://schemas.microsoft.com/office/drawing/2014/main" id="{3CE7FC84-17CB-D149-9D81-198C65246F4A}"/>
              </a:ext>
            </a:extLst>
          </p:cNvPr>
          <p:cNvSpPr>
            <a:spLocks noGrp="1"/>
          </p:cNvSpPr>
          <p:nvPr>
            <p:ph type="body" sz="quarter" idx="14"/>
          </p:nvPr>
        </p:nvSpPr>
        <p:spPr>
          <a:xfrm>
            <a:off x="578158" y="2015657"/>
            <a:ext cx="6958715" cy="4058488"/>
          </a:xfrm>
        </p:spPr>
        <p:txBody>
          <a:bodyPr lIns="0" tIns="0" rIns="0" bIns="0" anchor="t">
            <a:noAutofit/>
          </a:bodyPr>
          <a:lstStyle/>
          <a:p>
            <a:pPr>
              <a:buFont typeface="Arial,Sans-Serif" panose="020B0604020202020204" pitchFamily="34" charset="0"/>
            </a:pPr>
            <a:r>
              <a:rPr lang="en-US" dirty="0">
                <a:cs typeface="Arial"/>
              </a:rPr>
              <a:t>Vaccines are here now and everyone age 5 and older can get them. </a:t>
            </a:r>
          </a:p>
          <a:p>
            <a:pPr>
              <a:spcAft>
                <a:spcPts val="600"/>
              </a:spcAft>
              <a:buFont typeface="Arial,Sans-Serif" panose="020B0604020202020204" pitchFamily="34" charset="0"/>
            </a:pPr>
            <a:r>
              <a:rPr lang="en-US" dirty="0">
                <a:cs typeface="Arial"/>
              </a:rPr>
              <a:t> You have three easy ways to find vaccines near you:</a:t>
            </a:r>
          </a:p>
          <a:p>
            <a:pPr lvl="1">
              <a:spcBef>
                <a:spcPts val="0"/>
              </a:spcBef>
              <a:buClr>
                <a:srgbClr val="E01782"/>
              </a:buClr>
              <a:buFont typeface="Courier New" panose="02070309020205020404" pitchFamily="49" charset="0"/>
              <a:buChar char="o"/>
            </a:pPr>
            <a:r>
              <a:rPr lang="en-US" sz="2000" dirty="0">
                <a:solidFill>
                  <a:schemeClr val="accent3"/>
                </a:solidFill>
                <a:cs typeface="Arial"/>
              </a:rPr>
              <a:t>Visit </a:t>
            </a:r>
            <a:r>
              <a:rPr lang="en-US" sz="2000" dirty="0">
                <a:cs typeface="Arial"/>
                <a:hlinkClick r:id="rId3"/>
              </a:rPr>
              <a:t>vaccines.gov</a:t>
            </a:r>
            <a:r>
              <a:rPr lang="en-US" sz="2000" dirty="0">
                <a:cs typeface="Arial"/>
              </a:rPr>
              <a:t> </a:t>
            </a:r>
            <a:r>
              <a:rPr lang="en-US" sz="2000" dirty="0">
                <a:solidFill>
                  <a:srgbClr val="666B74"/>
                </a:solidFill>
                <a:cs typeface="Arial"/>
              </a:rPr>
              <a:t> </a:t>
            </a:r>
          </a:p>
          <a:p>
            <a:pPr lvl="1">
              <a:buClr>
                <a:srgbClr val="E01782"/>
              </a:buClr>
              <a:buFont typeface="Courier New" panose="02070309020205020404" pitchFamily="49" charset="0"/>
              <a:buChar char="o"/>
            </a:pPr>
            <a:r>
              <a:rPr lang="en-US" sz="2000" dirty="0">
                <a:solidFill>
                  <a:schemeClr val="accent3"/>
                </a:solidFill>
                <a:ea typeface="+mn-lt"/>
                <a:cs typeface="+mn-lt"/>
              </a:rPr>
              <a:t>Text your ZIP code to 438829</a:t>
            </a:r>
          </a:p>
          <a:p>
            <a:pPr lvl="1">
              <a:buClr>
                <a:srgbClr val="E01782"/>
              </a:buClr>
              <a:buFont typeface="Courier New" panose="02070309020205020404" pitchFamily="49" charset="0"/>
              <a:buChar char="o"/>
            </a:pPr>
            <a:r>
              <a:rPr lang="en-US" sz="2000" dirty="0">
                <a:solidFill>
                  <a:schemeClr val="accent3"/>
                </a:solidFill>
                <a:ea typeface="+mn-lt"/>
                <a:cs typeface="+mn-lt"/>
              </a:rPr>
              <a:t>Call 1-800-232-0233 </a:t>
            </a:r>
          </a:p>
          <a:p>
            <a:pPr>
              <a:buFont typeface="Arial,Sans-Serif" panose="020B0604020202020204" pitchFamily="34" charset="0"/>
            </a:pPr>
            <a:endParaRPr lang="en-US" dirty="0"/>
          </a:p>
        </p:txBody>
      </p:sp>
      <p:pic>
        <p:nvPicPr>
          <p:cNvPr id="6" name="Picture 5" title="&quot; &quot;">
            <a:extLst>
              <a:ext uri="{FF2B5EF4-FFF2-40B4-BE49-F238E27FC236}">
                <a16:creationId xmlns:a16="http://schemas.microsoft.com/office/drawing/2014/main" id="{55A432E1-A632-4200-8C20-B93EB3F883C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511337" y="2272112"/>
            <a:ext cx="2555324" cy="2826686"/>
          </a:xfrm>
          <a:prstGeom prst="rect">
            <a:avLst/>
          </a:prstGeom>
        </p:spPr>
      </p:pic>
      <p:sp>
        <p:nvSpPr>
          <p:cNvPr id="4" name="Slide Number Placeholder 3">
            <a:extLst>
              <a:ext uri="{FF2B5EF4-FFF2-40B4-BE49-F238E27FC236}">
                <a16:creationId xmlns:a16="http://schemas.microsoft.com/office/drawing/2014/main" id="{DA752782-9879-F241-A7D5-348F8A9DA7F4}"/>
              </a:ext>
            </a:extLst>
          </p:cNvPr>
          <p:cNvSpPr>
            <a:spLocks noGrp="1"/>
          </p:cNvSpPr>
          <p:nvPr>
            <p:ph type="sldNum" sz="quarter" idx="12"/>
          </p:nvPr>
        </p:nvSpPr>
        <p:spPr/>
        <p:txBody>
          <a:bodyPr/>
          <a:lstStyle/>
          <a:p>
            <a:fld id="{20DDC20A-B509-C148-A531-92982EDB8428}" type="slidenum">
              <a:rPr lang="en-US" smtClean="0"/>
              <a:pPr/>
              <a:t>20</a:t>
            </a:fld>
            <a:endParaRPr lang="en-US"/>
          </a:p>
        </p:txBody>
      </p:sp>
    </p:spTree>
    <p:extLst>
      <p:ext uri="{BB962C8B-B14F-4D97-AF65-F5344CB8AC3E}">
        <p14:creationId xmlns:p14="http://schemas.microsoft.com/office/powerpoint/2010/main" val="2323061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gb550b5efc9_0_184"/>
          <p:cNvSpPr txBox="1">
            <a:spLocks noGrp="1"/>
          </p:cNvSpPr>
          <p:nvPr>
            <p:ph type="title"/>
          </p:nvPr>
        </p:nvSpPr>
        <p:spPr>
          <a:xfrm>
            <a:off x="480191" y="550277"/>
            <a:ext cx="11035675" cy="559689"/>
          </a:xfrm>
          <a:prstGeom prst="rect">
            <a:avLst/>
          </a:prstGeom>
          <a:noFill/>
          <a:ln>
            <a:noFill/>
          </a:ln>
        </p:spPr>
        <p:txBody>
          <a:bodyPr spcFirstLastPara="1" wrap="square" lIns="91425" tIns="45700" rIns="91425" bIns="45700" anchor="t" anchorCtr="0">
            <a:noAutofit/>
          </a:bodyPr>
          <a:lstStyle/>
          <a:p>
            <a:r>
              <a:rPr lang="es-ES_tradnl" sz="3800" dirty="0"/>
              <a:t>COVID-19 Vaccines Are Free</a:t>
            </a:r>
          </a:p>
        </p:txBody>
      </p:sp>
      <p:sp>
        <p:nvSpPr>
          <p:cNvPr id="230" name="Google Shape;230;gb550b5efc9_0_184"/>
          <p:cNvSpPr txBox="1">
            <a:spLocks noGrp="1"/>
          </p:cNvSpPr>
          <p:nvPr>
            <p:ph type="body" sz="quarter" idx="14"/>
          </p:nvPr>
        </p:nvSpPr>
        <p:spPr>
          <a:xfrm>
            <a:off x="653143" y="1725334"/>
            <a:ext cx="5747657" cy="4359780"/>
          </a:xfrm>
          <a:prstGeom prst="rect">
            <a:avLst/>
          </a:prstGeom>
          <a:noFill/>
          <a:ln>
            <a:noFill/>
          </a:ln>
        </p:spPr>
        <p:txBody>
          <a:bodyPr spcFirstLastPara="1" wrap="square" lIns="91425" tIns="45700" rIns="91425" bIns="45700" anchor="t" anchorCtr="0">
            <a:noAutofit/>
          </a:bodyPr>
          <a:lstStyle/>
          <a:p>
            <a:pPr marL="346075" indent="-336550">
              <a:spcAft>
                <a:spcPts val="600"/>
              </a:spcAft>
              <a:buSzPts val="1800"/>
              <a:buFont typeface="Arial" panose="020B0604020202020204" pitchFamily="34" charset="0"/>
              <a:buChar char="•"/>
            </a:pPr>
            <a:r>
              <a:rPr lang="es-ES_tradnl" dirty="0">
                <a:solidFill>
                  <a:schemeClr val="accent3"/>
                </a:solidFill>
              </a:rPr>
              <a:t>COVID-19 </a:t>
            </a:r>
            <a:r>
              <a:rPr lang="es-ES_tradnl" dirty="0" err="1">
                <a:solidFill>
                  <a:schemeClr val="accent3"/>
                </a:solidFill>
              </a:rPr>
              <a:t>vaccines</a:t>
            </a:r>
            <a:r>
              <a:rPr lang="es-ES_tradnl" dirty="0">
                <a:solidFill>
                  <a:schemeClr val="accent3"/>
                </a:solidFill>
              </a:rPr>
              <a:t> are </a:t>
            </a:r>
            <a:r>
              <a:rPr lang="es-ES_tradnl" dirty="0">
                <a:solidFill>
                  <a:schemeClr val="accent3"/>
                </a:solidFill>
                <a:hlinkClick r:id="rId3"/>
              </a:rPr>
              <a:t>free </a:t>
            </a:r>
            <a:r>
              <a:rPr lang="es-ES_tradnl" dirty="0" err="1">
                <a:solidFill>
                  <a:schemeClr val="accent3"/>
                </a:solidFill>
                <a:hlinkClick r:id="rId3"/>
              </a:rPr>
              <a:t>for</a:t>
            </a:r>
            <a:r>
              <a:rPr lang="es-ES_tradnl" dirty="0">
                <a:solidFill>
                  <a:schemeClr val="accent3"/>
                </a:solidFill>
                <a:hlinkClick r:id="rId3"/>
              </a:rPr>
              <a:t> </a:t>
            </a:r>
            <a:r>
              <a:rPr lang="es-ES_tradnl" dirty="0" err="1">
                <a:solidFill>
                  <a:schemeClr val="accent3"/>
                </a:solidFill>
                <a:hlinkClick r:id="rId3"/>
              </a:rPr>
              <a:t>everyone</a:t>
            </a:r>
            <a:r>
              <a:rPr lang="es-ES_tradnl" dirty="0">
                <a:solidFill>
                  <a:schemeClr val="accent3"/>
                </a:solidFill>
                <a:hlinkClick r:id="rId3"/>
              </a:rPr>
              <a:t> in </a:t>
            </a:r>
            <a:r>
              <a:rPr lang="es-ES_tradnl" dirty="0" err="1">
                <a:solidFill>
                  <a:schemeClr val="accent3"/>
                </a:solidFill>
                <a:hlinkClick r:id="rId3"/>
              </a:rPr>
              <a:t>the</a:t>
            </a:r>
            <a:r>
              <a:rPr lang="es-ES_tradnl" dirty="0">
                <a:solidFill>
                  <a:schemeClr val="accent3"/>
                </a:solidFill>
                <a:hlinkClick r:id="rId3"/>
              </a:rPr>
              <a:t> </a:t>
            </a:r>
            <a:r>
              <a:rPr lang="es-ES_tradnl" dirty="0" err="1">
                <a:solidFill>
                  <a:schemeClr val="accent3"/>
                </a:solidFill>
                <a:hlinkClick r:id="rId3"/>
              </a:rPr>
              <a:t>United</a:t>
            </a:r>
            <a:r>
              <a:rPr lang="es-ES_tradnl" dirty="0">
                <a:solidFill>
                  <a:schemeClr val="accent3"/>
                </a:solidFill>
                <a:hlinkClick r:id="rId3"/>
              </a:rPr>
              <a:t> </a:t>
            </a:r>
            <a:r>
              <a:rPr lang="es-ES_tradnl" dirty="0" err="1">
                <a:solidFill>
                  <a:schemeClr val="accent3"/>
                </a:solidFill>
                <a:hlinkClick r:id="rId3"/>
              </a:rPr>
              <a:t>States</a:t>
            </a:r>
            <a:r>
              <a:rPr lang="es-ES_tradnl" dirty="0">
                <a:solidFill>
                  <a:schemeClr val="accent3"/>
                </a:solidFill>
              </a:rPr>
              <a:t>, </a:t>
            </a:r>
            <a:r>
              <a:rPr lang="es-ES_tradnl" dirty="0" err="1">
                <a:solidFill>
                  <a:schemeClr val="accent3"/>
                </a:solidFill>
              </a:rPr>
              <a:t>regardless</a:t>
            </a:r>
            <a:r>
              <a:rPr lang="es-ES_tradnl" dirty="0">
                <a:solidFill>
                  <a:schemeClr val="accent3"/>
                </a:solidFill>
              </a:rPr>
              <a:t> </a:t>
            </a:r>
            <a:r>
              <a:rPr lang="es-ES_tradnl" dirty="0" err="1">
                <a:solidFill>
                  <a:schemeClr val="accent3"/>
                </a:solidFill>
              </a:rPr>
              <a:t>of</a:t>
            </a:r>
            <a:r>
              <a:rPr lang="es-ES_tradnl" dirty="0">
                <a:solidFill>
                  <a:schemeClr val="accent3"/>
                </a:solidFill>
              </a:rPr>
              <a:t> </a:t>
            </a:r>
            <a:r>
              <a:rPr lang="es-ES_tradnl" dirty="0" err="1">
                <a:solidFill>
                  <a:schemeClr val="accent3"/>
                </a:solidFill>
              </a:rPr>
              <a:t>your</a:t>
            </a:r>
            <a:r>
              <a:rPr lang="es-ES_tradnl" dirty="0">
                <a:solidFill>
                  <a:schemeClr val="accent3"/>
                </a:solidFill>
              </a:rPr>
              <a:t> </a:t>
            </a:r>
            <a:r>
              <a:rPr lang="es-ES_tradnl" dirty="0" err="1">
                <a:solidFill>
                  <a:schemeClr val="accent3"/>
                </a:solidFill>
              </a:rPr>
              <a:t>citizenship</a:t>
            </a:r>
            <a:r>
              <a:rPr lang="es-ES_tradnl" dirty="0">
                <a:solidFill>
                  <a:schemeClr val="accent3"/>
                </a:solidFill>
              </a:rPr>
              <a:t> status and </a:t>
            </a:r>
            <a:r>
              <a:rPr lang="es-ES_tradnl" dirty="0" err="1">
                <a:solidFill>
                  <a:schemeClr val="accent3"/>
                </a:solidFill>
              </a:rPr>
              <a:t>whether</a:t>
            </a:r>
            <a:r>
              <a:rPr lang="es-ES_tradnl" dirty="0">
                <a:solidFill>
                  <a:schemeClr val="accent3"/>
                </a:solidFill>
              </a:rPr>
              <a:t> </a:t>
            </a:r>
            <a:r>
              <a:rPr lang="es-ES_tradnl" dirty="0" err="1">
                <a:solidFill>
                  <a:schemeClr val="accent3"/>
                </a:solidFill>
              </a:rPr>
              <a:t>you</a:t>
            </a:r>
            <a:r>
              <a:rPr lang="es-ES_tradnl" dirty="0">
                <a:solidFill>
                  <a:schemeClr val="accent3"/>
                </a:solidFill>
              </a:rPr>
              <a:t> </a:t>
            </a:r>
            <a:r>
              <a:rPr lang="es-ES_tradnl" dirty="0" err="1">
                <a:solidFill>
                  <a:schemeClr val="accent3"/>
                </a:solidFill>
              </a:rPr>
              <a:t>have</a:t>
            </a:r>
            <a:r>
              <a:rPr lang="es-ES_tradnl" dirty="0">
                <a:solidFill>
                  <a:schemeClr val="accent3"/>
                </a:solidFill>
              </a:rPr>
              <a:t> </a:t>
            </a:r>
            <a:r>
              <a:rPr lang="es-ES_tradnl" dirty="0" err="1">
                <a:solidFill>
                  <a:schemeClr val="accent3"/>
                </a:solidFill>
              </a:rPr>
              <a:t>health</a:t>
            </a:r>
            <a:r>
              <a:rPr lang="es-ES_tradnl" dirty="0">
                <a:solidFill>
                  <a:schemeClr val="accent3"/>
                </a:solidFill>
              </a:rPr>
              <a:t> </a:t>
            </a:r>
            <a:r>
              <a:rPr lang="es-ES_tradnl" dirty="0" err="1">
                <a:solidFill>
                  <a:schemeClr val="accent3"/>
                </a:solidFill>
              </a:rPr>
              <a:t>insurance</a:t>
            </a:r>
            <a:r>
              <a:rPr lang="es-ES_tradnl" dirty="0">
                <a:solidFill>
                  <a:schemeClr val="accent3"/>
                </a:solidFill>
              </a:rPr>
              <a:t>. </a:t>
            </a:r>
          </a:p>
          <a:p>
            <a:pPr marL="9525">
              <a:spcAft>
                <a:spcPts val="600"/>
              </a:spcAft>
              <a:buSzPts val="1800"/>
            </a:pPr>
            <a:endParaRPr lang="es-ES_tradnl" dirty="0">
              <a:solidFill>
                <a:schemeClr val="accent3"/>
              </a:solidFill>
            </a:endParaRPr>
          </a:p>
          <a:p>
            <a:pPr marL="346075" indent="-346075">
              <a:spcAft>
                <a:spcPts val="600"/>
              </a:spcAft>
              <a:buSzPts val="1800"/>
              <a:buFont typeface="Arial" panose="020B0604020202020204" pitchFamily="34" charset="0"/>
              <a:buChar char="•"/>
            </a:pPr>
            <a:r>
              <a:rPr lang="es-ES_tradnl" dirty="0" err="1">
                <a:solidFill>
                  <a:schemeClr val="accent3"/>
                </a:solidFill>
              </a:rPr>
              <a:t>Receiving</a:t>
            </a:r>
            <a:r>
              <a:rPr lang="es-ES_tradnl" dirty="0">
                <a:solidFill>
                  <a:schemeClr val="accent3"/>
                </a:solidFill>
              </a:rPr>
              <a:t> a COVID-19 </a:t>
            </a:r>
            <a:r>
              <a:rPr lang="es-ES_tradnl" dirty="0" err="1">
                <a:solidFill>
                  <a:schemeClr val="accent3"/>
                </a:solidFill>
              </a:rPr>
              <a:t>vaccine</a:t>
            </a:r>
            <a:r>
              <a:rPr lang="es-ES_tradnl" dirty="0">
                <a:solidFill>
                  <a:schemeClr val="accent3"/>
                </a:solidFill>
              </a:rPr>
              <a:t>, as </a:t>
            </a:r>
            <a:r>
              <a:rPr lang="es-ES_tradnl" dirty="0" err="1">
                <a:solidFill>
                  <a:schemeClr val="accent3"/>
                </a:solidFill>
              </a:rPr>
              <a:t>well</a:t>
            </a:r>
            <a:r>
              <a:rPr lang="es-ES_tradnl" dirty="0">
                <a:solidFill>
                  <a:schemeClr val="accent3"/>
                </a:solidFill>
              </a:rPr>
              <a:t> as </a:t>
            </a:r>
            <a:r>
              <a:rPr lang="es-ES_tradnl" dirty="0" err="1">
                <a:solidFill>
                  <a:schemeClr val="accent3"/>
                </a:solidFill>
              </a:rPr>
              <a:t>testing</a:t>
            </a:r>
            <a:r>
              <a:rPr lang="es-ES_tradnl" dirty="0">
                <a:solidFill>
                  <a:schemeClr val="accent3"/>
                </a:solidFill>
              </a:rPr>
              <a:t> and </a:t>
            </a:r>
            <a:r>
              <a:rPr lang="es-ES_tradnl" dirty="0" err="1">
                <a:solidFill>
                  <a:schemeClr val="accent3"/>
                </a:solidFill>
              </a:rPr>
              <a:t>treatment</a:t>
            </a:r>
            <a:r>
              <a:rPr lang="es-ES_tradnl" dirty="0">
                <a:solidFill>
                  <a:schemeClr val="accent3"/>
                </a:solidFill>
              </a:rPr>
              <a:t> </a:t>
            </a:r>
            <a:r>
              <a:rPr lang="es-ES_tradnl" dirty="0" err="1">
                <a:solidFill>
                  <a:schemeClr val="accent3"/>
                </a:solidFill>
              </a:rPr>
              <a:t>for</a:t>
            </a:r>
            <a:r>
              <a:rPr lang="es-ES_tradnl" dirty="0">
                <a:solidFill>
                  <a:schemeClr val="accent3"/>
                </a:solidFill>
              </a:rPr>
              <a:t> COVID-19, </a:t>
            </a:r>
            <a:r>
              <a:rPr lang="es-ES_tradnl" dirty="0" err="1">
                <a:solidFill>
                  <a:schemeClr val="accent3"/>
                </a:solidFill>
                <a:hlinkClick r:id="rId4"/>
              </a:rPr>
              <a:t>doesn’t</a:t>
            </a:r>
            <a:r>
              <a:rPr lang="es-ES_tradnl" dirty="0">
                <a:solidFill>
                  <a:schemeClr val="accent3"/>
                </a:solidFill>
                <a:hlinkClick r:id="rId4"/>
              </a:rPr>
              <a:t> </a:t>
            </a:r>
            <a:r>
              <a:rPr lang="es-ES_tradnl" dirty="0" err="1">
                <a:solidFill>
                  <a:schemeClr val="accent3"/>
                </a:solidFill>
                <a:hlinkClick r:id="rId4"/>
              </a:rPr>
              <a:t>negatively</a:t>
            </a:r>
            <a:r>
              <a:rPr lang="es-ES_tradnl" dirty="0">
                <a:solidFill>
                  <a:schemeClr val="accent3"/>
                </a:solidFill>
                <a:hlinkClick r:id="rId4"/>
              </a:rPr>
              <a:t> </a:t>
            </a:r>
            <a:r>
              <a:rPr lang="es-ES_tradnl" dirty="0" err="1">
                <a:solidFill>
                  <a:schemeClr val="accent3"/>
                </a:solidFill>
                <a:hlinkClick r:id="rId4"/>
              </a:rPr>
              <a:t>affect</a:t>
            </a:r>
            <a:r>
              <a:rPr lang="es-ES_tradnl" dirty="0">
                <a:solidFill>
                  <a:schemeClr val="accent3"/>
                </a:solidFill>
                <a:hlinkClick r:id="rId4"/>
              </a:rPr>
              <a:t> </a:t>
            </a:r>
            <a:r>
              <a:rPr lang="es-ES_tradnl" dirty="0" err="1">
                <a:solidFill>
                  <a:schemeClr val="accent3"/>
                </a:solidFill>
                <a:hlinkClick r:id="rId4"/>
              </a:rPr>
              <a:t>your</a:t>
            </a:r>
            <a:r>
              <a:rPr lang="es-ES_tradnl" dirty="0">
                <a:solidFill>
                  <a:schemeClr val="accent3"/>
                </a:solidFill>
                <a:hlinkClick r:id="rId4"/>
              </a:rPr>
              <a:t> </a:t>
            </a:r>
            <a:r>
              <a:rPr lang="es-ES_tradnl" dirty="0" err="1">
                <a:solidFill>
                  <a:schemeClr val="accent3"/>
                </a:solidFill>
                <a:hlinkClick r:id="rId4"/>
              </a:rPr>
              <a:t>immigration</a:t>
            </a:r>
            <a:r>
              <a:rPr lang="es-ES_tradnl" dirty="0">
                <a:solidFill>
                  <a:schemeClr val="accent3"/>
                </a:solidFill>
                <a:hlinkClick r:id="rId4"/>
              </a:rPr>
              <a:t> </a:t>
            </a:r>
            <a:r>
              <a:rPr lang="es-ES_tradnl" dirty="0" err="1">
                <a:solidFill>
                  <a:schemeClr val="accent3"/>
                </a:solidFill>
                <a:hlinkClick r:id="rId4"/>
              </a:rPr>
              <a:t>process</a:t>
            </a:r>
            <a:r>
              <a:rPr lang="es-ES_tradnl" dirty="0">
                <a:solidFill>
                  <a:schemeClr val="accent3"/>
                </a:solidFill>
              </a:rPr>
              <a:t> </a:t>
            </a:r>
            <a:r>
              <a:rPr lang="es-ES_tradnl" dirty="0" err="1">
                <a:solidFill>
                  <a:schemeClr val="accent3"/>
                </a:solidFill>
              </a:rPr>
              <a:t>or</a:t>
            </a:r>
            <a:r>
              <a:rPr lang="es-ES_tradnl" dirty="0">
                <a:solidFill>
                  <a:schemeClr val="accent3"/>
                </a:solidFill>
              </a:rPr>
              <a:t> </a:t>
            </a:r>
            <a:r>
              <a:rPr lang="es-ES_tradnl" dirty="0" err="1">
                <a:solidFill>
                  <a:schemeClr val="accent3"/>
                </a:solidFill>
              </a:rPr>
              <a:t>your</a:t>
            </a:r>
            <a:r>
              <a:rPr lang="es-ES_tradnl" dirty="0">
                <a:solidFill>
                  <a:schemeClr val="accent3"/>
                </a:solidFill>
              </a:rPr>
              <a:t> </a:t>
            </a:r>
            <a:r>
              <a:rPr lang="es-ES_tradnl" dirty="0" err="1">
                <a:solidFill>
                  <a:schemeClr val="accent3"/>
                </a:solidFill>
              </a:rPr>
              <a:t>family</a:t>
            </a:r>
            <a:r>
              <a:rPr lang="es-ES_tradnl" dirty="0">
                <a:solidFill>
                  <a:schemeClr val="accent3"/>
                </a:solidFill>
              </a:rPr>
              <a:t>.</a:t>
            </a:r>
          </a:p>
          <a:p>
            <a:pPr marL="346075" indent="-346075">
              <a:spcAft>
                <a:spcPts val="600"/>
              </a:spcAft>
              <a:buSzPts val="1800"/>
              <a:buFont typeface="Arial" panose="020B0604020202020204" pitchFamily="34" charset="0"/>
              <a:buChar char="•"/>
            </a:pPr>
            <a:endParaRPr lang="es-ES_tradnl" dirty="0">
              <a:solidFill>
                <a:schemeClr val="accent3"/>
              </a:solidFill>
            </a:endParaRPr>
          </a:p>
        </p:txBody>
      </p:sp>
      <p:pic>
        <p:nvPicPr>
          <p:cNvPr id="2" name="Picture 1" title="&quot; &quot;">
            <a:extLst>
              <a:ext uri="{FF2B5EF4-FFF2-40B4-BE49-F238E27FC236}">
                <a16:creationId xmlns:a16="http://schemas.microsoft.com/office/drawing/2014/main" id="{9BE557D5-2463-3E40-AF54-C204080161B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06633" y="1542213"/>
            <a:ext cx="3566308" cy="3336736"/>
          </a:xfrm>
          <a:prstGeom prst="rect">
            <a:avLst/>
          </a:prstGeom>
        </p:spPr>
      </p:pic>
      <p:sp>
        <p:nvSpPr>
          <p:cNvPr id="10" name="Slide Number Placeholder 5">
            <a:extLst>
              <a:ext uri="{FF2B5EF4-FFF2-40B4-BE49-F238E27FC236}">
                <a16:creationId xmlns:a16="http://schemas.microsoft.com/office/drawing/2014/main" id="{A2247262-4D93-B541-8620-D1E946CC644A}"/>
              </a:ext>
            </a:extLst>
          </p:cNvPr>
          <p:cNvSpPr>
            <a:spLocks noGrp="1"/>
          </p:cNvSpPr>
          <p:nvPr>
            <p:ph type="sldNum" sz="quarter" idx="12"/>
          </p:nvPr>
        </p:nvSpPr>
        <p:spPr>
          <a:xfrm>
            <a:off x="11380638" y="6320846"/>
            <a:ext cx="494937" cy="145425"/>
          </a:xfrm>
          <a:prstGeom prst="rect">
            <a:avLst/>
          </a:prstGeom>
          <a:noFill/>
        </p:spPr>
        <p:txBody>
          <a:bodyPr lIns="0" tIns="0" rIns="0" bIns="0" anchor="t" anchorCtr="0"/>
          <a:lstStyle>
            <a:lvl1pPr algn="r">
              <a:defRPr sz="1200" b="1">
                <a:solidFill>
                  <a:srgbClr val="0055B8"/>
                </a:solidFill>
              </a:defRPr>
            </a:lvl1pPr>
          </a:lstStyle>
          <a:p>
            <a:fld id="{20DDC20A-B509-C148-A531-92982EDB8428}" type="slidenum">
              <a:rPr lang="en-US" smtClean="0"/>
              <a:pPr/>
              <a:t>21</a:t>
            </a:fld>
            <a:endParaRPr lang="en-US"/>
          </a:p>
        </p:txBody>
      </p:sp>
    </p:spTree>
    <p:extLst>
      <p:ext uri="{BB962C8B-B14F-4D97-AF65-F5344CB8AC3E}">
        <p14:creationId xmlns:p14="http://schemas.microsoft.com/office/powerpoint/2010/main" val="3776633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b550b5efc9_0_152"/>
          <p:cNvSpPr txBox="1">
            <a:spLocks noGrp="1"/>
          </p:cNvSpPr>
          <p:nvPr>
            <p:ph type="title"/>
          </p:nvPr>
        </p:nvSpPr>
        <p:spPr>
          <a:xfrm>
            <a:off x="470525" y="508662"/>
            <a:ext cx="11405049" cy="1058303"/>
          </a:xfrm>
          <a:prstGeom prst="rect">
            <a:avLst/>
          </a:prstGeom>
          <a:noFill/>
          <a:ln>
            <a:noFill/>
          </a:ln>
        </p:spPr>
        <p:txBody>
          <a:bodyPr spcFirstLastPara="1" wrap="square" lIns="91425" tIns="45700" rIns="91425" bIns="45700" anchor="t" anchorCtr="0">
            <a:noAutofit/>
          </a:bodyPr>
          <a:lstStyle/>
          <a:p>
            <a:pPr lvl="0">
              <a:spcBef>
                <a:spcPts val="0"/>
              </a:spcBef>
            </a:pPr>
            <a:r>
              <a:rPr lang="es-ES_tradnl" sz="3800" dirty="0"/>
              <a:t>COVID-19 Vaccines Are Effective</a:t>
            </a:r>
          </a:p>
        </p:txBody>
      </p:sp>
      <p:sp>
        <p:nvSpPr>
          <p:cNvPr id="192" name="Google Shape;192;gb550b5efc9_0_152"/>
          <p:cNvSpPr txBox="1">
            <a:spLocks noGrp="1"/>
          </p:cNvSpPr>
          <p:nvPr>
            <p:ph type="body" sz="quarter" idx="14"/>
          </p:nvPr>
        </p:nvSpPr>
        <p:spPr>
          <a:xfrm>
            <a:off x="552735" y="1340498"/>
            <a:ext cx="7600665" cy="4980348"/>
          </a:xfrm>
          <a:prstGeom prst="rect">
            <a:avLst/>
          </a:prstGeom>
          <a:noFill/>
          <a:ln>
            <a:noFill/>
          </a:ln>
        </p:spPr>
        <p:txBody>
          <a:bodyPr spcFirstLastPara="1" wrap="square" lIns="0" tIns="45700" rIns="0" bIns="45700" anchor="t" anchorCtr="0">
            <a:noAutofit/>
          </a:bodyPr>
          <a:lstStyle/>
          <a:p>
            <a:pPr marL="295275" lvl="0" indent="-285750">
              <a:spcAft>
                <a:spcPts val="600"/>
              </a:spcAft>
              <a:buSzPts val="1800"/>
              <a:buFont typeface="Arial" panose="020B0604020202020204" pitchFamily="34" charset="0"/>
              <a:buChar char="•"/>
            </a:pPr>
            <a:r>
              <a:rPr lang="en-US" sz="1800" dirty="0">
                <a:solidFill>
                  <a:schemeClr val="accent3"/>
                </a:solidFill>
              </a:rPr>
              <a:t>The available COVID-19 vaccines are safe and highly effective at preventing severe illness, hospitalization, and death due to COVID-19, including from Delta and other known variants. </a:t>
            </a:r>
          </a:p>
          <a:p>
            <a:pPr marL="295275" lvl="0" indent="-285750">
              <a:spcAft>
                <a:spcPts val="600"/>
              </a:spcAft>
              <a:buSzPts val="1800"/>
              <a:buFont typeface="Arial" panose="020B0604020202020204" pitchFamily="34" charset="0"/>
              <a:buChar char="•"/>
            </a:pPr>
            <a:r>
              <a:rPr lang="en-US" sz="1800" dirty="0">
                <a:solidFill>
                  <a:schemeClr val="accent3"/>
                </a:solidFill>
              </a:rPr>
              <a:t>For the strongest protection against COVID-19, you need all recommended doses:  </a:t>
            </a:r>
          </a:p>
          <a:p>
            <a:pPr marL="1038214" lvl="1">
              <a:spcAft>
                <a:spcPts val="600"/>
              </a:spcAft>
              <a:buClr>
                <a:srgbClr val="E01782"/>
              </a:buClr>
              <a:buSzPts val="1800"/>
              <a:buFont typeface="Courier New" panose="02070309020205020404" pitchFamily="49" charset="0"/>
              <a:buChar char="o"/>
            </a:pPr>
            <a:r>
              <a:rPr lang="en-US" sz="1800" dirty="0">
                <a:solidFill>
                  <a:schemeClr val="accent3"/>
                </a:solidFill>
              </a:rPr>
              <a:t>Johnson &amp; Johnson’s Janssen vaccine requires one initial dose.  </a:t>
            </a:r>
          </a:p>
          <a:p>
            <a:pPr marL="1038214" lvl="1">
              <a:spcAft>
                <a:spcPts val="600"/>
              </a:spcAft>
              <a:buClr>
                <a:srgbClr val="E01782"/>
              </a:buClr>
              <a:buSzPts val="1800"/>
              <a:buFont typeface="Courier New" panose="02070309020205020404" pitchFamily="49" charset="0"/>
              <a:buChar char="o"/>
            </a:pPr>
            <a:r>
              <a:rPr lang="en-US" sz="1800" dirty="0">
                <a:solidFill>
                  <a:schemeClr val="accent3"/>
                </a:solidFill>
              </a:rPr>
              <a:t>The Pfizer-BioNTech and Moderna vaccines require two initial doses.  </a:t>
            </a:r>
          </a:p>
          <a:p>
            <a:pPr marL="295275" lvl="0" indent="-285750">
              <a:spcAft>
                <a:spcPts val="600"/>
              </a:spcAft>
              <a:buSzPts val="1800"/>
              <a:buFont typeface="Arial" panose="020B0604020202020204" pitchFamily="34" charset="0"/>
              <a:buChar char="•"/>
            </a:pPr>
            <a:r>
              <a:rPr lang="en-US" sz="1800" dirty="0">
                <a:solidFill>
                  <a:schemeClr val="accent3"/>
                </a:solidFill>
              </a:rPr>
              <a:t>If you meet the </a:t>
            </a:r>
            <a:r>
              <a:rPr lang="en-US" sz="1800" dirty="0">
                <a:solidFill>
                  <a:schemeClr val="accent3"/>
                </a:solidFill>
                <a:hlinkClick r:id="rId3"/>
              </a:rPr>
              <a:t>criteria for having a compromised immune system</a:t>
            </a:r>
            <a:r>
              <a:rPr lang="en-US" sz="1800" dirty="0">
                <a:solidFill>
                  <a:schemeClr val="accent3"/>
                </a:solidFill>
              </a:rPr>
              <a:t>, you should get a third dose of the Pfizer-BioNTech or Moderna vaccine at least 4 weeks after your second dose. </a:t>
            </a:r>
          </a:p>
          <a:p>
            <a:pPr marL="295275" lvl="0" indent="-285750">
              <a:spcAft>
                <a:spcPts val="600"/>
              </a:spcAft>
              <a:buSzPts val="1800"/>
              <a:buFont typeface="Arial" panose="020B0604020202020204" pitchFamily="34" charset="0"/>
              <a:buChar char="•"/>
            </a:pPr>
            <a:r>
              <a:rPr lang="en-US" sz="1800" dirty="0">
                <a:effectLst/>
                <a:ea typeface="Calibri" panose="020F0502020204030204" pitchFamily="34" charset="0"/>
              </a:rPr>
              <a:t>If you’ve been vaccinated, you may be eligible for booster shots to keep up your protection. </a:t>
            </a:r>
            <a:r>
              <a:rPr lang="en-US" sz="1800" b="0" i="0" dirty="0">
                <a:solidFill>
                  <a:srgbClr val="000000"/>
                </a:solidFill>
                <a:effectLst/>
              </a:rPr>
              <a:t>See the latest </a:t>
            </a:r>
            <a:r>
              <a:rPr lang="en-US" sz="1800" b="0" i="0" dirty="0">
                <a:solidFill>
                  <a:srgbClr val="000000"/>
                </a:solidFill>
                <a:effectLst/>
                <a:hlinkClick r:id="rId4"/>
              </a:rPr>
              <a:t>guidance on boosters</a:t>
            </a:r>
            <a:r>
              <a:rPr lang="en-US" sz="1800" b="0" i="0" dirty="0">
                <a:solidFill>
                  <a:srgbClr val="000000"/>
                </a:solidFill>
                <a:effectLst/>
              </a:rPr>
              <a:t>. </a:t>
            </a:r>
            <a:endParaRPr lang="en-US" dirty="0">
              <a:solidFill>
                <a:schemeClr val="accent3"/>
              </a:solidFill>
            </a:endParaRPr>
          </a:p>
        </p:txBody>
      </p:sp>
      <p:pic>
        <p:nvPicPr>
          <p:cNvPr id="5" name="Graphic 4" descr="Care outline">
            <a:extLst>
              <a:ext uri="{FF2B5EF4-FFF2-40B4-BE49-F238E27FC236}">
                <a16:creationId xmlns:a16="http://schemas.microsoft.com/office/drawing/2014/main" id="{9F56DF98-ED47-42E4-8533-2CE4DE5B1D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61213" y="1566965"/>
            <a:ext cx="3019425" cy="3019425"/>
          </a:xfrm>
          <a:prstGeom prst="rect">
            <a:avLst/>
          </a:prstGeom>
        </p:spPr>
      </p:pic>
      <p:sp>
        <p:nvSpPr>
          <p:cNvPr id="9" name="Slide Number Placeholder 5">
            <a:extLst>
              <a:ext uri="{FF2B5EF4-FFF2-40B4-BE49-F238E27FC236}">
                <a16:creationId xmlns:a16="http://schemas.microsoft.com/office/drawing/2014/main" id="{914F6ECD-3D5E-1D42-B0C1-A28FB18A0C04}"/>
              </a:ext>
            </a:extLst>
          </p:cNvPr>
          <p:cNvSpPr>
            <a:spLocks noGrp="1"/>
          </p:cNvSpPr>
          <p:nvPr>
            <p:ph type="sldNum" sz="quarter" idx="12"/>
          </p:nvPr>
        </p:nvSpPr>
        <p:spPr>
          <a:xfrm>
            <a:off x="11380638" y="6320846"/>
            <a:ext cx="494937" cy="145425"/>
          </a:xfrm>
          <a:prstGeom prst="rect">
            <a:avLst/>
          </a:prstGeom>
          <a:noFill/>
        </p:spPr>
        <p:txBody>
          <a:bodyPr lIns="0" tIns="0" rIns="0" bIns="0" anchor="t" anchorCtr="0"/>
          <a:lstStyle>
            <a:lvl1pPr algn="r">
              <a:defRPr sz="1200" b="1">
                <a:solidFill>
                  <a:srgbClr val="0055B8"/>
                </a:solidFill>
              </a:defRPr>
            </a:lvl1pPr>
          </a:lstStyle>
          <a:p>
            <a:fld id="{20DDC20A-B509-C148-A531-92982EDB8428}" type="slidenum">
              <a:rPr lang="en-US" smtClean="0"/>
              <a:pPr/>
              <a:t>22</a:t>
            </a:fld>
            <a:endParaRPr lang="en-US"/>
          </a:p>
        </p:txBody>
      </p:sp>
    </p:spTree>
    <p:extLst>
      <p:ext uri="{BB962C8B-B14F-4D97-AF65-F5344CB8AC3E}">
        <p14:creationId xmlns:p14="http://schemas.microsoft.com/office/powerpoint/2010/main" val="4245555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b550b5efc9_0_152"/>
          <p:cNvSpPr txBox="1">
            <a:spLocks noGrp="1"/>
          </p:cNvSpPr>
          <p:nvPr>
            <p:ph type="title"/>
          </p:nvPr>
        </p:nvSpPr>
        <p:spPr>
          <a:xfrm>
            <a:off x="470525" y="508662"/>
            <a:ext cx="11405049" cy="1058303"/>
          </a:xfrm>
          <a:prstGeom prst="rect">
            <a:avLst/>
          </a:prstGeom>
          <a:noFill/>
          <a:ln>
            <a:noFill/>
          </a:ln>
        </p:spPr>
        <p:txBody>
          <a:bodyPr spcFirstLastPara="1" wrap="square" lIns="91425" tIns="45700" rIns="91425" bIns="45700" anchor="t" anchorCtr="0">
            <a:noAutofit/>
          </a:bodyPr>
          <a:lstStyle/>
          <a:p>
            <a:pPr lvl="0">
              <a:spcBef>
                <a:spcPts val="0"/>
              </a:spcBef>
            </a:pPr>
            <a:r>
              <a:rPr lang="es-ES_tradnl" sz="3800" dirty="0"/>
              <a:t>COVID-19 Vaccines Are </a:t>
            </a:r>
            <a:r>
              <a:rPr lang="es-ES_tradnl" sz="3800" dirty="0" err="1"/>
              <a:t>Safe</a:t>
            </a:r>
            <a:endParaRPr lang="es-ES_tradnl" sz="3800" dirty="0"/>
          </a:p>
        </p:txBody>
      </p:sp>
      <p:sp>
        <p:nvSpPr>
          <p:cNvPr id="192" name="Google Shape;192;gb550b5efc9_0_152"/>
          <p:cNvSpPr txBox="1">
            <a:spLocks noGrp="1"/>
          </p:cNvSpPr>
          <p:nvPr>
            <p:ph type="body" sz="quarter" idx="14"/>
          </p:nvPr>
        </p:nvSpPr>
        <p:spPr>
          <a:xfrm>
            <a:off x="600413" y="1481136"/>
            <a:ext cx="6682130" cy="4491040"/>
          </a:xfrm>
          <a:prstGeom prst="rect">
            <a:avLst/>
          </a:prstGeom>
          <a:noFill/>
          <a:ln>
            <a:noFill/>
          </a:ln>
        </p:spPr>
        <p:txBody>
          <a:bodyPr spcFirstLastPara="1" wrap="square" lIns="0" tIns="45700" rIns="0" bIns="45700" anchor="t" anchorCtr="0">
            <a:noAutofit/>
          </a:bodyPr>
          <a:lstStyle/>
          <a:p>
            <a:pPr marL="295275" lvl="0" indent="-285750">
              <a:spcAft>
                <a:spcPts val="600"/>
              </a:spcAft>
              <a:buSzPts val="1800"/>
              <a:buFont typeface="Arial" panose="020B0604020202020204" pitchFamily="34" charset="0"/>
              <a:buChar char="•"/>
            </a:pPr>
            <a:r>
              <a:rPr lang="en-US" sz="1600">
                <a:solidFill>
                  <a:schemeClr val="accent3"/>
                </a:solidFill>
              </a:rPr>
              <a:t>Millions and millions of people around the world have safely received a COVID-19 vaccine. </a:t>
            </a:r>
          </a:p>
          <a:p>
            <a:pPr marL="295275" lvl="0" indent="-285750">
              <a:spcAft>
                <a:spcPts val="600"/>
              </a:spcAft>
              <a:buSzPts val="1800"/>
              <a:buFont typeface="Arial" panose="020B0604020202020204" pitchFamily="34" charset="0"/>
              <a:buChar char="•"/>
            </a:pPr>
            <a:r>
              <a:rPr lang="en-US" sz="1600">
                <a:solidFill>
                  <a:schemeClr val="accent3"/>
                </a:solidFill>
              </a:rPr>
              <a:t>Over 338 million doses of COVID-19 vaccine have been given in the United States as of July 19, 2021.</a:t>
            </a:r>
          </a:p>
          <a:p>
            <a:pPr marL="295275" lvl="0" indent="-285750">
              <a:spcAft>
                <a:spcPts val="600"/>
              </a:spcAft>
              <a:buSzPts val="1800"/>
              <a:buFont typeface="Arial" panose="020B0604020202020204" pitchFamily="34" charset="0"/>
              <a:buChar char="•"/>
            </a:pPr>
            <a:r>
              <a:rPr lang="en-US" sz="1600">
                <a:solidFill>
                  <a:schemeClr val="accent3"/>
                </a:solidFill>
              </a:rPr>
              <a:t>Results from vaccine safety monitoring efforts are reassuring. To date, experts have found only two serious types of health problems after vaccination, both of which are </a:t>
            </a:r>
            <a:r>
              <a:rPr lang="en-US" sz="1600" b="1">
                <a:solidFill>
                  <a:schemeClr val="accent3"/>
                </a:solidFill>
              </a:rPr>
              <a:t>extremely rare and treatable</a:t>
            </a:r>
            <a:r>
              <a:rPr lang="en-US" sz="1600">
                <a:solidFill>
                  <a:schemeClr val="accent3"/>
                </a:solidFill>
              </a:rPr>
              <a:t>: </a:t>
            </a:r>
          </a:p>
          <a:p>
            <a:pPr marL="742950" lvl="0" indent="-285750">
              <a:spcAft>
                <a:spcPts val="600"/>
              </a:spcAft>
              <a:buSzPts val="1800"/>
              <a:buFont typeface="Courier New" panose="02070309020205020404" pitchFamily="49" charset="0"/>
              <a:buChar char="o"/>
            </a:pPr>
            <a:r>
              <a:rPr lang="en-US" sz="1600">
                <a:solidFill>
                  <a:schemeClr val="accent3"/>
                </a:solidFill>
              </a:rPr>
              <a:t>An allergic reaction called anaphylaxis, and</a:t>
            </a:r>
          </a:p>
          <a:p>
            <a:pPr marL="742950" lvl="0" indent="-285750">
              <a:spcAft>
                <a:spcPts val="600"/>
              </a:spcAft>
              <a:buSzPts val="1800"/>
              <a:buFont typeface="Courier New" panose="02070309020205020404" pitchFamily="49" charset="0"/>
              <a:buChar char="o"/>
            </a:pPr>
            <a:r>
              <a:rPr lang="en-US" sz="1600">
                <a:solidFill>
                  <a:schemeClr val="accent3"/>
                </a:solidFill>
              </a:rPr>
              <a:t>A blood-clotting condition called thrombosis with thrombocytopenia syndrome after vaccination with Johnson &amp;Johnson’s Janssen COVID-19 vaccine.</a:t>
            </a:r>
            <a:endParaRPr lang="es-ES_tradnl" sz="1600">
              <a:solidFill>
                <a:schemeClr val="accent3"/>
              </a:solidFill>
            </a:endParaRPr>
          </a:p>
          <a:p>
            <a:pPr marL="285750" lvl="0" indent="-285750">
              <a:spcAft>
                <a:spcPts val="600"/>
              </a:spcAft>
              <a:buSzPts val="1800"/>
              <a:buFont typeface="Arial" panose="020B0604020202020204" pitchFamily="34" charset="0"/>
              <a:buChar char="•"/>
            </a:pPr>
            <a:r>
              <a:rPr lang="es-ES_tradnl" sz="1600" err="1">
                <a:solidFill>
                  <a:schemeClr val="accent3"/>
                </a:solidFill>
              </a:rPr>
              <a:t>Experts</a:t>
            </a:r>
            <a:r>
              <a:rPr lang="es-ES_tradnl" sz="1600">
                <a:solidFill>
                  <a:schemeClr val="accent3"/>
                </a:solidFill>
              </a:rPr>
              <a:t> </a:t>
            </a:r>
            <a:r>
              <a:rPr lang="es-ES_tradnl" sz="1600" err="1">
                <a:solidFill>
                  <a:schemeClr val="accent3"/>
                </a:solidFill>
              </a:rPr>
              <a:t>have</a:t>
            </a:r>
            <a:r>
              <a:rPr lang="es-ES_tradnl" sz="1600">
                <a:solidFill>
                  <a:schemeClr val="accent3"/>
                </a:solidFill>
              </a:rPr>
              <a:t> </a:t>
            </a:r>
            <a:r>
              <a:rPr lang="es-ES_tradnl" sz="1600" err="1">
                <a:solidFill>
                  <a:schemeClr val="accent3"/>
                </a:solidFill>
              </a:rPr>
              <a:t>also</a:t>
            </a:r>
            <a:r>
              <a:rPr lang="es-ES_tradnl" sz="1600">
                <a:solidFill>
                  <a:schemeClr val="accent3"/>
                </a:solidFill>
              </a:rPr>
              <a:t> </a:t>
            </a:r>
            <a:r>
              <a:rPr lang="es-ES_tradnl" sz="1600" err="1">
                <a:solidFill>
                  <a:schemeClr val="accent3"/>
                </a:solidFill>
              </a:rPr>
              <a:t>documented</a:t>
            </a:r>
            <a:r>
              <a:rPr lang="es-ES_tradnl" sz="1600">
                <a:solidFill>
                  <a:schemeClr val="accent3"/>
                </a:solidFill>
              </a:rPr>
              <a:t> </a:t>
            </a:r>
            <a:r>
              <a:rPr lang="es-ES_tradnl" sz="1600" err="1">
                <a:solidFill>
                  <a:schemeClr val="accent3"/>
                </a:solidFill>
              </a:rPr>
              <a:t>extremely</a:t>
            </a:r>
            <a:r>
              <a:rPr lang="es-ES_tradnl" sz="1600">
                <a:solidFill>
                  <a:schemeClr val="accent3"/>
                </a:solidFill>
              </a:rPr>
              <a:t> </a:t>
            </a:r>
            <a:r>
              <a:rPr lang="es-ES_tradnl" sz="1600" err="1">
                <a:solidFill>
                  <a:schemeClr val="accent3"/>
                </a:solidFill>
              </a:rPr>
              <a:t>rare</a:t>
            </a:r>
            <a:r>
              <a:rPr lang="es-ES_tradnl" sz="1600">
                <a:solidFill>
                  <a:schemeClr val="accent3"/>
                </a:solidFill>
              </a:rPr>
              <a:t> cases of m</a:t>
            </a:r>
            <a:r>
              <a:rPr lang="en-US" sz="1600" err="1">
                <a:solidFill>
                  <a:schemeClr val="accent3"/>
                </a:solidFill>
              </a:rPr>
              <a:t>yocarditis</a:t>
            </a:r>
            <a:r>
              <a:rPr lang="en-US" sz="1600">
                <a:solidFill>
                  <a:schemeClr val="accent3"/>
                </a:solidFill>
              </a:rPr>
              <a:t> and pericarditis (heart inflammation) following vaccination with the Pfizer-BioNTech or </a:t>
            </a:r>
            <a:r>
              <a:rPr lang="en-US" sz="1600" err="1">
                <a:solidFill>
                  <a:schemeClr val="accent3"/>
                </a:solidFill>
              </a:rPr>
              <a:t>Moderna</a:t>
            </a:r>
            <a:r>
              <a:rPr lang="en-US" sz="1600">
                <a:solidFill>
                  <a:schemeClr val="accent3"/>
                </a:solidFill>
              </a:rPr>
              <a:t> vaccine. Most patients who received care responded well to treatment and rest and quickly felt better.</a:t>
            </a:r>
          </a:p>
        </p:txBody>
      </p:sp>
      <p:pic>
        <p:nvPicPr>
          <p:cNvPr id="12" name="Picture 11" title="&quot; &quot;">
            <a:extLst>
              <a:ext uri="{FF2B5EF4-FFF2-40B4-BE49-F238E27FC236}">
                <a16:creationId xmlns:a16="http://schemas.microsoft.com/office/drawing/2014/main" id="{0818B1B0-18F1-E34F-957E-E7A7D9640CA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05294" y="2254632"/>
            <a:ext cx="2406991" cy="2406991"/>
          </a:xfrm>
          <a:prstGeom prst="rect">
            <a:avLst/>
          </a:prstGeom>
        </p:spPr>
      </p:pic>
      <p:sp>
        <p:nvSpPr>
          <p:cNvPr id="9" name="Slide Number Placeholder 5">
            <a:extLst>
              <a:ext uri="{FF2B5EF4-FFF2-40B4-BE49-F238E27FC236}">
                <a16:creationId xmlns:a16="http://schemas.microsoft.com/office/drawing/2014/main" id="{914F6ECD-3D5E-1D42-B0C1-A28FB18A0C04}"/>
              </a:ext>
            </a:extLst>
          </p:cNvPr>
          <p:cNvSpPr>
            <a:spLocks noGrp="1"/>
          </p:cNvSpPr>
          <p:nvPr>
            <p:ph type="sldNum" sz="quarter" idx="12"/>
          </p:nvPr>
        </p:nvSpPr>
        <p:spPr>
          <a:xfrm>
            <a:off x="11380638" y="6320846"/>
            <a:ext cx="494937" cy="145425"/>
          </a:xfrm>
          <a:prstGeom prst="rect">
            <a:avLst/>
          </a:prstGeom>
          <a:noFill/>
        </p:spPr>
        <p:txBody>
          <a:bodyPr lIns="0" tIns="0" rIns="0" bIns="0" anchor="t" anchorCtr="0"/>
          <a:lstStyle>
            <a:lvl1pPr algn="r">
              <a:defRPr sz="1200" b="1">
                <a:solidFill>
                  <a:srgbClr val="0055B8"/>
                </a:solidFill>
              </a:defRPr>
            </a:lvl1pPr>
          </a:lstStyle>
          <a:p>
            <a:fld id="{20DDC20A-B509-C148-A531-92982EDB8428}" type="slidenum">
              <a:rPr lang="en-US" smtClean="0"/>
              <a:pPr/>
              <a:t>23</a:t>
            </a:fld>
            <a:endParaRPr lang="en-US"/>
          </a:p>
        </p:txBody>
      </p:sp>
    </p:spTree>
    <p:extLst>
      <p:ext uri="{BB962C8B-B14F-4D97-AF65-F5344CB8AC3E}">
        <p14:creationId xmlns:p14="http://schemas.microsoft.com/office/powerpoint/2010/main" val="4198673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6" name="Google Shape;216;gb550b5efc9_0_171"/>
          <p:cNvSpPr txBox="1">
            <a:spLocks noGrp="1"/>
          </p:cNvSpPr>
          <p:nvPr>
            <p:ph type="title"/>
          </p:nvPr>
        </p:nvSpPr>
        <p:spPr>
          <a:xfrm>
            <a:off x="578158" y="574554"/>
            <a:ext cx="10802480" cy="1036532"/>
          </a:xfrm>
          <a:prstGeom prst="rect">
            <a:avLst/>
          </a:prstGeom>
          <a:noFill/>
          <a:ln>
            <a:noFill/>
          </a:ln>
        </p:spPr>
        <p:txBody>
          <a:bodyPr spcFirstLastPara="1" wrap="square" lIns="91425" tIns="45700" rIns="91425" bIns="45700" anchor="t" anchorCtr="0">
            <a:noAutofit/>
          </a:bodyPr>
          <a:lstStyle/>
          <a:p>
            <a:pPr lvl="0">
              <a:spcBef>
                <a:spcPts val="0"/>
              </a:spcBef>
            </a:pPr>
            <a:r>
              <a:rPr lang="es-ES_tradnl" sz="3600" dirty="0"/>
              <a:t>Once You’re </a:t>
            </a:r>
            <a:r>
              <a:rPr lang="en-US" sz="3600" dirty="0"/>
              <a:t>Up to Date With Your COVID Vaccines</a:t>
            </a:r>
            <a:endParaRPr lang="es-ES_tradnl" sz="3600" dirty="0"/>
          </a:p>
        </p:txBody>
      </p:sp>
      <p:sp>
        <p:nvSpPr>
          <p:cNvPr id="214" name="Google Shape;214;gb550b5efc9_0_171"/>
          <p:cNvSpPr txBox="1">
            <a:spLocks noGrp="1"/>
          </p:cNvSpPr>
          <p:nvPr>
            <p:ph type="body" sz="quarter" idx="14"/>
          </p:nvPr>
        </p:nvSpPr>
        <p:spPr>
          <a:xfrm>
            <a:off x="698656" y="1733218"/>
            <a:ext cx="6622742" cy="4550228"/>
          </a:xfrm>
          <a:prstGeom prst="rect">
            <a:avLst/>
          </a:prstGeom>
          <a:noFill/>
          <a:ln>
            <a:noFill/>
          </a:ln>
        </p:spPr>
        <p:txBody>
          <a:bodyPr spcFirstLastPara="1" wrap="square" lIns="91425" tIns="45700" rIns="91425" bIns="45700" anchor="t" anchorCtr="0">
            <a:noAutofit/>
          </a:bodyPr>
          <a:lstStyle/>
          <a:p>
            <a:pPr marL="114300">
              <a:spcAft>
                <a:spcPts val="600"/>
              </a:spcAft>
              <a:buSzPts val="1800"/>
            </a:pPr>
            <a:r>
              <a:rPr lang="en-US" dirty="0">
                <a:solidFill>
                  <a:schemeClr val="accent3"/>
                </a:solidFill>
              </a:rPr>
              <a:t>Once you’re up to date with your COVID vaccines, you can start doing many things that you had stopped doing because of the pandemic. </a:t>
            </a:r>
          </a:p>
          <a:p>
            <a:pPr marL="114300">
              <a:spcAft>
                <a:spcPts val="600"/>
              </a:spcAft>
              <a:buSzPts val="1800"/>
            </a:pPr>
            <a:r>
              <a:rPr lang="en-US" dirty="0">
                <a:solidFill>
                  <a:schemeClr val="accent3"/>
                </a:solidFill>
              </a:rPr>
              <a:t>Until you’re up to date with your COVID vaccines, continue to:</a:t>
            </a:r>
          </a:p>
          <a:p>
            <a:pPr marL="400050" marR="0" lvl="0" indent="-285750">
              <a:spcAft>
                <a:spcPts val="0"/>
              </a:spcAft>
              <a:buSzPts val="1800"/>
              <a:buFont typeface="Arial" panose="020B0604020202020204" pitchFamily="34" charset="0"/>
              <a:buChar char="•"/>
            </a:pPr>
            <a:r>
              <a:rPr lang="en-US" dirty="0">
                <a:solidFill>
                  <a:schemeClr val="accent3"/>
                </a:solidFill>
              </a:rPr>
              <a:t>Wear a well-fitting mask inside public places </a:t>
            </a:r>
            <a:r>
              <a:rPr lang="en-US" sz="1800" u="sng" dirty="0">
                <a:solidFill>
                  <a:srgbClr val="0563C1"/>
                </a:solidFill>
                <a:effectLst/>
                <a:ea typeface="Calibri" panose="020F0502020204030204" pitchFamily="34" charset="0"/>
                <a:hlinkClick r:id="rId3"/>
              </a:rPr>
              <a:t>when the COVID risk to your community is high</a:t>
            </a:r>
            <a:r>
              <a:rPr lang="en-US" dirty="0">
                <a:solidFill>
                  <a:schemeClr val="accent3"/>
                </a:solidFill>
              </a:rPr>
              <a:t>.</a:t>
            </a:r>
          </a:p>
          <a:p>
            <a:pPr marL="400050" marR="0" lvl="0" indent="-285750">
              <a:spcAft>
                <a:spcPts val="0"/>
              </a:spcAft>
              <a:buSzPts val="1800"/>
              <a:buFont typeface="Arial" panose="020B0604020202020204" pitchFamily="34" charset="0"/>
              <a:buChar char="•"/>
            </a:pPr>
            <a:r>
              <a:rPr lang="en-US" dirty="0">
                <a:solidFill>
                  <a:schemeClr val="accent3"/>
                </a:solidFill>
              </a:rPr>
              <a:t>Stay at least 6 feet away from people who don't live with you.</a:t>
            </a:r>
          </a:p>
          <a:p>
            <a:pPr marL="400050" marR="0" lvl="0" indent="-285750">
              <a:spcAft>
                <a:spcPts val="0"/>
              </a:spcAft>
              <a:buSzPts val="1800"/>
              <a:buFont typeface="Arial" panose="020B0604020202020204" pitchFamily="34" charset="0"/>
              <a:buChar char="•"/>
            </a:pPr>
            <a:r>
              <a:rPr lang="en-US" dirty="0">
                <a:solidFill>
                  <a:schemeClr val="accent3"/>
                </a:solidFill>
              </a:rPr>
              <a:t>Avoid crowded and poorly ventilated spaces.</a:t>
            </a:r>
          </a:p>
          <a:p>
            <a:pPr marL="400050" indent="-285750">
              <a:spcAft>
                <a:spcPts val="0"/>
              </a:spcAft>
              <a:buSzPts val="1800"/>
              <a:buFont typeface="Arial" panose="020B0604020202020204" pitchFamily="34" charset="0"/>
              <a:buChar char="•"/>
            </a:pPr>
            <a:r>
              <a:rPr lang="en-US" dirty="0">
                <a:solidFill>
                  <a:schemeClr val="accent3"/>
                </a:solidFill>
              </a:rPr>
              <a:t>Wash your hands frequently. </a:t>
            </a:r>
          </a:p>
          <a:p>
            <a:pPr marL="114300">
              <a:spcAft>
                <a:spcPts val="0"/>
              </a:spcAft>
              <a:buSzPts val="1800"/>
            </a:pPr>
            <a:endParaRPr lang="en-US" dirty="0">
              <a:solidFill>
                <a:schemeClr val="accent3"/>
              </a:solidFill>
            </a:endParaRPr>
          </a:p>
          <a:p>
            <a:pPr marL="114300">
              <a:spcAft>
                <a:spcPts val="600"/>
              </a:spcAft>
              <a:buSzPts val="1800"/>
            </a:pPr>
            <a:r>
              <a:rPr lang="en-US" dirty="0">
                <a:solidFill>
                  <a:schemeClr val="accent3"/>
                </a:solidFill>
              </a:rPr>
              <a:t>Learn more at </a:t>
            </a:r>
            <a:r>
              <a:rPr lang="en-US" dirty="0">
                <a:solidFill>
                  <a:schemeClr val="accent3"/>
                </a:solidFill>
                <a:hlinkClick r:id="rId4"/>
              </a:rPr>
              <a:t>cdc.gov/coronavirus</a:t>
            </a:r>
            <a:r>
              <a:rPr lang="en-US" dirty="0">
                <a:solidFill>
                  <a:schemeClr val="accent3"/>
                </a:solidFill>
              </a:rPr>
              <a:t>. </a:t>
            </a:r>
            <a:endParaRPr lang="es-ES_tradnl" dirty="0">
              <a:solidFill>
                <a:schemeClr val="accent3"/>
              </a:solidFill>
            </a:endParaRPr>
          </a:p>
        </p:txBody>
      </p:sp>
      <p:pic>
        <p:nvPicPr>
          <p:cNvPr id="7" name="Picture 6" title="&quot; &quot;">
            <a:extLst>
              <a:ext uri="{FF2B5EF4-FFF2-40B4-BE49-F238E27FC236}">
                <a16:creationId xmlns:a16="http://schemas.microsoft.com/office/drawing/2014/main" id="{2313D7B9-7166-3C40-844F-5C872D9215E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672154" y="2591919"/>
            <a:ext cx="3555012" cy="1674162"/>
          </a:xfrm>
          <a:prstGeom prst="rect">
            <a:avLst/>
          </a:prstGeom>
        </p:spPr>
      </p:pic>
      <p:sp>
        <p:nvSpPr>
          <p:cNvPr id="9" name="Slide Number Placeholder 5">
            <a:extLst>
              <a:ext uri="{FF2B5EF4-FFF2-40B4-BE49-F238E27FC236}">
                <a16:creationId xmlns:a16="http://schemas.microsoft.com/office/drawing/2014/main" id="{D30904FA-65A4-E045-BF96-F271B3849327}"/>
              </a:ext>
            </a:extLst>
          </p:cNvPr>
          <p:cNvSpPr>
            <a:spLocks noGrp="1"/>
          </p:cNvSpPr>
          <p:nvPr>
            <p:ph type="sldNum" sz="quarter" idx="12"/>
          </p:nvPr>
        </p:nvSpPr>
        <p:spPr>
          <a:xfrm>
            <a:off x="11380638" y="6320846"/>
            <a:ext cx="494937" cy="145425"/>
          </a:xfrm>
          <a:prstGeom prst="rect">
            <a:avLst/>
          </a:prstGeom>
          <a:noFill/>
        </p:spPr>
        <p:txBody>
          <a:bodyPr lIns="0" tIns="0" rIns="0" bIns="0" anchor="t" anchorCtr="0"/>
          <a:lstStyle>
            <a:lvl1pPr algn="r">
              <a:defRPr sz="1200" b="1">
                <a:solidFill>
                  <a:srgbClr val="0055B8"/>
                </a:solidFill>
              </a:defRPr>
            </a:lvl1pPr>
          </a:lstStyle>
          <a:p>
            <a:fld id="{20DDC20A-B509-C148-A531-92982EDB8428}" type="slidenum">
              <a:rPr lang="en-US" smtClean="0"/>
              <a:pPr/>
              <a:t>24</a:t>
            </a:fld>
            <a:endParaRPr lang="en-US"/>
          </a:p>
        </p:txBody>
      </p:sp>
    </p:spTree>
    <p:extLst>
      <p:ext uri="{BB962C8B-B14F-4D97-AF65-F5344CB8AC3E}">
        <p14:creationId xmlns:p14="http://schemas.microsoft.com/office/powerpoint/2010/main" val="1364009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24DE9E64-9D5B-9A45-86C2-36F76EE8A1C0}"/>
              </a:ext>
            </a:extLst>
          </p:cNvPr>
          <p:cNvSpPr txBox="1">
            <a:spLocks noGrp="1"/>
          </p:cNvSpPr>
          <p:nvPr>
            <p:ph type="title" idx="4294967295"/>
          </p:nvPr>
        </p:nvSpPr>
        <p:spPr>
          <a:xfrm>
            <a:off x="779813" y="2431242"/>
            <a:ext cx="3715987" cy="576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4000" b="1" i="0" kern="1200" baseline="0">
                <a:solidFill>
                  <a:schemeClr val="accent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mj-lt"/>
                <a:ea typeface="+mj-ea"/>
                <a:cs typeface="+mj-cs"/>
              </a:rPr>
              <a:t>Thank you</a:t>
            </a:r>
          </a:p>
        </p:txBody>
      </p:sp>
    </p:spTree>
    <p:extLst>
      <p:ext uri="{BB962C8B-B14F-4D97-AF65-F5344CB8AC3E}">
        <p14:creationId xmlns:p14="http://schemas.microsoft.com/office/powerpoint/2010/main" val="3971528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88E8A0-8B7A-4B61-9B53-39BB5269B69C}"/>
              </a:ext>
            </a:extLst>
          </p:cNvPr>
          <p:cNvSpPr>
            <a:spLocks noGrp="1"/>
          </p:cNvSpPr>
          <p:nvPr>
            <p:ph type="title"/>
          </p:nvPr>
        </p:nvSpPr>
        <p:spPr>
          <a:xfrm>
            <a:off x="578158" y="574554"/>
            <a:ext cx="6916621" cy="597021"/>
          </a:xfrm>
        </p:spPr>
        <p:txBody>
          <a:bodyPr/>
          <a:lstStyle/>
          <a:p>
            <a:r>
              <a:rPr lang="en-US" dirty="0"/>
              <a:t>How Parents Can Help</a:t>
            </a:r>
          </a:p>
        </p:txBody>
      </p:sp>
      <p:sp>
        <p:nvSpPr>
          <p:cNvPr id="5" name="Text Placeholder 4">
            <a:extLst>
              <a:ext uri="{FF2B5EF4-FFF2-40B4-BE49-F238E27FC236}">
                <a16:creationId xmlns:a16="http://schemas.microsoft.com/office/drawing/2014/main" id="{3A3C7D17-5456-4434-862E-B8DB57B55EE8}"/>
              </a:ext>
            </a:extLst>
          </p:cNvPr>
          <p:cNvSpPr>
            <a:spLocks noGrp="1"/>
          </p:cNvSpPr>
          <p:nvPr>
            <p:ph type="body" sz="quarter" idx="14"/>
          </p:nvPr>
        </p:nvSpPr>
        <p:spPr>
          <a:xfrm>
            <a:off x="616149" y="1706081"/>
            <a:ext cx="6916621" cy="4304194"/>
          </a:xfrm>
        </p:spPr>
        <p:txBody>
          <a:bodyPr/>
          <a:lstStyle/>
          <a:p>
            <a:r>
              <a:rPr lang="en-US" dirty="0"/>
              <a:t>Vaccination is the safest way to protect yourself and others from the virus that causes COVID-19.</a:t>
            </a:r>
          </a:p>
          <a:p>
            <a:r>
              <a:rPr lang="en-US" dirty="0"/>
              <a:t>Consider getting yourself and your children ages 5 and older vaccinated against COVID-19. </a:t>
            </a:r>
          </a:p>
          <a:p>
            <a:pPr>
              <a:spcAft>
                <a:spcPts val="600"/>
              </a:spcAft>
            </a:pPr>
            <a:r>
              <a:rPr lang="en-US" dirty="0"/>
              <a:t>If you have any questions or concerns about the vaccines, seek out sources you can trust:</a:t>
            </a:r>
          </a:p>
          <a:p>
            <a:pPr lvl="1">
              <a:lnSpc>
                <a:spcPct val="107000"/>
              </a:lnSpc>
              <a:buClr>
                <a:srgbClr val="E01782"/>
              </a:buClr>
              <a:buFont typeface="Courier New" panose="02070309020205020404" pitchFamily="49" charset="0"/>
              <a:buChar char="o"/>
            </a:pPr>
            <a:r>
              <a:rPr lang="en-US" sz="2000" dirty="0">
                <a:solidFill>
                  <a:schemeClr val="accent3"/>
                </a:solidFill>
              </a:rPr>
              <a:t>CDC (at </a:t>
            </a:r>
            <a:r>
              <a:rPr lang="en-US" sz="2000" dirty="0">
                <a:solidFill>
                  <a:schemeClr val="accent3"/>
                </a:solidFill>
                <a:hlinkClick r:id="rId2"/>
              </a:rPr>
              <a:t>cdc.gov/coronavirus</a:t>
            </a:r>
            <a:r>
              <a:rPr lang="en-US" sz="2000" dirty="0">
                <a:solidFill>
                  <a:schemeClr val="accent3"/>
                </a:solidFill>
              </a:rPr>
              <a:t>) or your local public health department. </a:t>
            </a:r>
          </a:p>
          <a:p>
            <a:pPr lvl="1">
              <a:lnSpc>
                <a:spcPct val="107000"/>
              </a:lnSpc>
              <a:buClr>
                <a:srgbClr val="E01782"/>
              </a:buClr>
              <a:buFont typeface="Courier New" panose="02070309020205020404" pitchFamily="49" charset="0"/>
              <a:buChar char="o"/>
            </a:pPr>
            <a:r>
              <a:rPr lang="en-US" sz="2000" dirty="0">
                <a:solidFill>
                  <a:schemeClr val="accent3"/>
                </a:solidFill>
              </a:rPr>
              <a:t>You can also trust your health care provider or a pharmacist to answer any questions you may have.</a:t>
            </a:r>
          </a:p>
          <a:p>
            <a:endParaRPr lang="en-US" dirty="0"/>
          </a:p>
        </p:txBody>
      </p:sp>
      <p:pic>
        <p:nvPicPr>
          <p:cNvPr id="7" name="Picture Placeholder 6" title="&quot; &quot;">
            <a:extLst>
              <a:ext uri="{FF2B5EF4-FFF2-40B4-BE49-F238E27FC236}">
                <a16:creationId xmlns:a16="http://schemas.microsoft.com/office/drawing/2014/main" id="{1F294150-6BBD-B544-8A68-E4A4D9DD8D6B}"/>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a:stretch/>
        </p:blipFill>
        <p:spPr>
          <a:xfrm>
            <a:off x="8117541" y="0"/>
            <a:ext cx="4074459" cy="5862918"/>
          </a:xfrm>
        </p:spPr>
      </p:pic>
      <p:sp>
        <p:nvSpPr>
          <p:cNvPr id="4" name="Slide Number Placeholder 3">
            <a:extLst>
              <a:ext uri="{FF2B5EF4-FFF2-40B4-BE49-F238E27FC236}">
                <a16:creationId xmlns:a16="http://schemas.microsoft.com/office/drawing/2014/main" id="{89701619-C754-45FC-A6F4-22D895A688F8}"/>
              </a:ext>
            </a:extLst>
          </p:cNvPr>
          <p:cNvSpPr>
            <a:spLocks noGrp="1"/>
          </p:cNvSpPr>
          <p:nvPr>
            <p:ph type="sldNum" sz="quarter" idx="12"/>
          </p:nvPr>
        </p:nvSpPr>
        <p:spPr/>
        <p:txBody>
          <a:bodyPr/>
          <a:lstStyle/>
          <a:p>
            <a:fld id="{20DDC20A-B509-C148-A531-92982EDB8428}" type="slidenum">
              <a:rPr lang="en-US" smtClean="0"/>
              <a:pPr/>
              <a:t>26</a:t>
            </a:fld>
            <a:endParaRPr lang="en-US"/>
          </a:p>
        </p:txBody>
      </p:sp>
    </p:spTree>
    <p:extLst>
      <p:ext uri="{BB962C8B-B14F-4D97-AF65-F5344CB8AC3E}">
        <p14:creationId xmlns:p14="http://schemas.microsoft.com/office/powerpoint/2010/main" val="2379713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49E30-7AD6-4F8B-8C49-EF79989746C7}"/>
              </a:ext>
            </a:extLst>
          </p:cNvPr>
          <p:cNvSpPr>
            <a:spLocks noGrp="1"/>
          </p:cNvSpPr>
          <p:nvPr>
            <p:ph type="title"/>
          </p:nvPr>
        </p:nvSpPr>
        <p:spPr>
          <a:xfrm>
            <a:off x="578161" y="2931498"/>
            <a:ext cx="9261163" cy="576330"/>
          </a:xfrm>
        </p:spPr>
        <p:txBody>
          <a:bodyPr/>
          <a:lstStyle/>
          <a:p>
            <a:r>
              <a:rPr lang="en-US"/>
              <a:t>About the </a:t>
            </a:r>
            <a:r>
              <a:rPr lang="en-US" i="1"/>
              <a:t>We Can Do This </a:t>
            </a:r>
            <a:r>
              <a:rPr lang="en-US"/>
              <a:t>Campaign</a:t>
            </a:r>
          </a:p>
        </p:txBody>
      </p:sp>
    </p:spTree>
    <p:extLst>
      <p:ext uri="{BB962C8B-B14F-4D97-AF65-F5344CB8AC3E}">
        <p14:creationId xmlns:p14="http://schemas.microsoft.com/office/powerpoint/2010/main" val="4076832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881C5E-EA3D-3144-97BB-49FCB9D18CAB}"/>
              </a:ext>
            </a:extLst>
          </p:cNvPr>
          <p:cNvSpPr>
            <a:spLocks noGrp="1"/>
          </p:cNvSpPr>
          <p:nvPr>
            <p:ph type="title"/>
          </p:nvPr>
        </p:nvSpPr>
        <p:spPr/>
        <p:txBody>
          <a:bodyPr/>
          <a:lstStyle/>
          <a:p>
            <a:r>
              <a:rPr lang="en-US" i="1"/>
              <a:t>We Can Do This </a:t>
            </a:r>
            <a:r>
              <a:rPr lang="en-US"/>
              <a:t>Campaign</a:t>
            </a:r>
          </a:p>
        </p:txBody>
      </p:sp>
      <p:sp>
        <p:nvSpPr>
          <p:cNvPr id="4" name="Text Placeholder 3">
            <a:extLst>
              <a:ext uri="{FF2B5EF4-FFF2-40B4-BE49-F238E27FC236}">
                <a16:creationId xmlns:a16="http://schemas.microsoft.com/office/drawing/2014/main" id="{BF59E5DF-042D-314C-95E0-782CD9395D0F}"/>
              </a:ext>
            </a:extLst>
          </p:cNvPr>
          <p:cNvSpPr>
            <a:spLocks noGrp="1"/>
          </p:cNvSpPr>
          <p:nvPr>
            <p:ph type="body" sz="quarter" idx="14"/>
          </p:nvPr>
        </p:nvSpPr>
        <p:spPr>
          <a:xfrm>
            <a:off x="578157" y="1449370"/>
            <a:ext cx="6930959" cy="3959259"/>
          </a:xfrm>
        </p:spPr>
        <p:txBody>
          <a:bodyPr/>
          <a:lstStyle/>
          <a:p>
            <a:pPr marL="342900" indent="-342900">
              <a:buFont typeface="Arial" panose="020B0604020202020204" pitchFamily="34" charset="0"/>
              <a:buChar char="•"/>
            </a:pPr>
            <a:r>
              <a:rPr lang="en-US"/>
              <a:t>The U.S. Department of Health and Human Services (HHS) COVID-19 Public Education Campaign is a national initiative to increase public confidence in and uptake of COVID-19 vaccines while reinforcing basic prevention measures such as mask wearing and social distancing.</a:t>
            </a:r>
          </a:p>
          <a:p>
            <a:pPr marL="342900" indent="-342900">
              <a:buFont typeface="Arial" panose="020B0604020202020204" pitchFamily="34" charset="0"/>
              <a:buChar char="•"/>
            </a:pPr>
            <a:r>
              <a:rPr lang="en-US"/>
              <a:t>Through a nationwide network of trusted messengers like you and consistent, fact-based public health messaging, the Campaign helps people make informed decisions about their health and COVID-19, including steps to protect themselves and their communities.</a:t>
            </a:r>
            <a:endParaRPr lang="en-US">
              <a:cs typeface="Arial"/>
            </a:endParaRPr>
          </a:p>
        </p:txBody>
      </p:sp>
      <p:pic>
        <p:nvPicPr>
          <p:cNvPr id="11" name="Picture Placeholder 10" title="&quot; &quot;">
            <a:extLst>
              <a:ext uri="{FF2B5EF4-FFF2-40B4-BE49-F238E27FC236}">
                <a16:creationId xmlns:a16="http://schemas.microsoft.com/office/drawing/2014/main" id="{CD27C943-531D-7E41-8709-7308CF115D33}"/>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a:ext>
            </a:extLst>
          </a:blip>
          <a:srcRect/>
          <a:stretch>
            <a:fillRect/>
          </a:stretch>
        </p:blipFill>
        <p:spPr/>
      </p:pic>
      <p:pic>
        <p:nvPicPr>
          <p:cNvPr id="9" name="Picture Placeholder 8" title="&quot; &quot;">
            <a:extLst>
              <a:ext uri="{FF2B5EF4-FFF2-40B4-BE49-F238E27FC236}">
                <a16:creationId xmlns:a16="http://schemas.microsoft.com/office/drawing/2014/main" id="{2038BBB3-9412-EE4E-B41D-DD09B229BE06}"/>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a:stretch>
            <a:fillRect/>
          </a:stretch>
        </p:blipFill>
        <p:spPr/>
      </p:pic>
      <p:pic>
        <p:nvPicPr>
          <p:cNvPr id="13" name="Picture Placeholder 12" title="&quot; &quot;">
            <a:extLst>
              <a:ext uri="{FF2B5EF4-FFF2-40B4-BE49-F238E27FC236}">
                <a16:creationId xmlns:a16="http://schemas.microsoft.com/office/drawing/2014/main" id="{A24A10DA-9BF4-B543-9811-DF0A7B160CE1}"/>
              </a:ext>
              <a:ext uri="{C183D7F6-B498-43B3-948B-1728B52AA6E4}">
                <adec:decorative xmlns:adec="http://schemas.microsoft.com/office/drawing/2017/decorative" val="1"/>
              </a:ext>
            </a:extLst>
          </p:cNvPr>
          <p:cNvPicPr>
            <a:picLocks noGrp="1" noChangeAspect="1"/>
          </p:cNvPicPr>
          <p:nvPr>
            <p:ph type="pic" sz="quarter" idx="16"/>
          </p:nvPr>
        </p:nvPicPr>
        <p:blipFill rotWithShape="1">
          <a:blip r:embed="rId4">
            <a:extLst>
              <a:ext uri="{28A0092B-C50C-407E-A947-70E740481C1C}">
                <a14:useLocalDpi xmlns:a14="http://schemas.microsoft.com/office/drawing/2010/main"/>
              </a:ext>
            </a:extLst>
          </a:blip>
          <a:srcRect/>
          <a:stretch/>
        </p:blipFill>
        <p:spPr>
          <a:xfrm>
            <a:off x="10161847" y="4059936"/>
            <a:ext cx="2029968" cy="2029968"/>
          </a:xfrm>
        </p:spPr>
      </p:pic>
      <p:sp>
        <p:nvSpPr>
          <p:cNvPr id="7" name="Slide Number Placeholder 6">
            <a:extLst>
              <a:ext uri="{FF2B5EF4-FFF2-40B4-BE49-F238E27FC236}">
                <a16:creationId xmlns:a16="http://schemas.microsoft.com/office/drawing/2014/main" id="{2F18C900-CBB6-DF45-8D73-EA85C4D05641}"/>
              </a:ext>
            </a:extLst>
          </p:cNvPr>
          <p:cNvSpPr>
            <a:spLocks noGrp="1"/>
          </p:cNvSpPr>
          <p:nvPr>
            <p:ph type="sldNum" sz="quarter" idx="12"/>
          </p:nvPr>
        </p:nvSpPr>
        <p:spPr/>
        <p:txBody>
          <a:bodyPr/>
          <a:lstStyle/>
          <a:p>
            <a:fld id="{20DDC20A-B509-C148-A531-92982EDB8428}" type="slidenum">
              <a:rPr lang="en-US" smtClean="0"/>
              <a:pPr/>
              <a:t>4</a:t>
            </a:fld>
            <a:endParaRPr lang="en-US"/>
          </a:p>
        </p:txBody>
      </p:sp>
    </p:spTree>
    <p:extLst>
      <p:ext uri="{BB962C8B-B14F-4D97-AF65-F5344CB8AC3E}">
        <p14:creationId xmlns:p14="http://schemas.microsoft.com/office/powerpoint/2010/main" val="2858422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49E30-7AD6-4F8B-8C49-EF79989746C7}"/>
              </a:ext>
            </a:extLst>
          </p:cNvPr>
          <p:cNvSpPr>
            <a:spLocks noGrp="1"/>
          </p:cNvSpPr>
          <p:nvPr>
            <p:ph type="title"/>
          </p:nvPr>
        </p:nvSpPr>
        <p:spPr>
          <a:xfrm>
            <a:off x="578162" y="2931498"/>
            <a:ext cx="9118288" cy="576330"/>
          </a:xfrm>
        </p:spPr>
        <p:txBody>
          <a:bodyPr/>
          <a:lstStyle/>
          <a:p>
            <a:r>
              <a:rPr lang="en-US"/>
              <a:t>Tips for Conducting Safe Meetings</a:t>
            </a:r>
          </a:p>
        </p:txBody>
      </p:sp>
    </p:spTree>
    <p:extLst>
      <p:ext uri="{BB962C8B-B14F-4D97-AF65-F5344CB8AC3E}">
        <p14:creationId xmlns:p14="http://schemas.microsoft.com/office/powerpoint/2010/main" val="1459083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C39961-9651-4371-A7A8-EE0B4D5FD02D}"/>
              </a:ext>
            </a:extLst>
          </p:cNvPr>
          <p:cNvSpPr>
            <a:spLocks noGrp="1"/>
          </p:cNvSpPr>
          <p:nvPr>
            <p:ph type="title"/>
          </p:nvPr>
        </p:nvSpPr>
        <p:spPr>
          <a:xfrm>
            <a:off x="578158" y="574554"/>
            <a:ext cx="11297417" cy="559689"/>
          </a:xfrm>
        </p:spPr>
        <p:txBody>
          <a:bodyPr/>
          <a:lstStyle/>
          <a:p>
            <a:r>
              <a:rPr lang="en-US"/>
              <a:t>Tips for Conducting Safe Meetings</a:t>
            </a:r>
          </a:p>
        </p:txBody>
      </p:sp>
      <p:sp>
        <p:nvSpPr>
          <p:cNvPr id="6" name="Text Placeholder 5">
            <a:extLst>
              <a:ext uri="{FF2B5EF4-FFF2-40B4-BE49-F238E27FC236}">
                <a16:creationId xmlns:a16="http://schemas.microsoft.com/office/drawing/2014/main" id="{5E41A7D2-F162-424B-8A3E-8ED0FF2C0349}"/>
              </a:ext>
            </a:extLst>
          </p:cNvPr>
          <p:cNvSpPr>
            <a:spLocks noGrp="1"/>
          </p:cNvSpPr>
          <p:nvPr>
            <p:ph type="body" sz="quarter" idx="18"/>
          </p:nvPr>
        </p:nvSpPr>
        <p:spPr>
          <a:xfrm>
            <a:off x="578159" y="1323975"/>
            <a:ext cx="6384616" cy="465489"/>
          </a:xfrm>
        </p:spPr>
        <p:txBody>
          <a:bodyPr/>
          <a:lstStyle/>
          <a:p>
            <a:r>
              <a:rPr lang="en-US"/>
              <a:t>Virtual meetings are safest. But you can have “safer” in-person meetings if you follow recommended precautions.</a:t>
            </a:r>
          </a:p>
        </p:txBody>
      </p:sp>
      <p:sp>
        <p:nvSpPr>
          <p:cNvPr id="2" name="Text Placeholder 1">
            <a:extLst>
              <a:ext uri="{FF2B5EF4-FFF2-40B4-BE49-F238E27FC236}">
                <a16:creationId xmlns:a16="http://schemas.microsoft.com/office/drawing/2014/main" id="{6771A7EF-516A-4532-AFCD-62F1E21BB22F}"/>
              </a:ext>
            </a:extLst>
          </p:cNvPr>
          <p:cNvSpPr>
            <a:spLocks noGrp="1"/>
          </p:cNvSpPr>
          <p:nvPr>
            <p:ph type="body" sz="quarter" idx="14"/>
          </p:nvPr>
        </p:nvSpPr>
        <p:spPr>
          <a:xfrm>
            <a:off x="578158" y="2659648"/>
            <a:ext cx="6384616" cy="3705949"/>
          </a:xfrm>
        </p:spPr>
        <p:txBody>
          <a:bodyPr/>
          <a:lstStyle/>
          <a:p>
            <a:pPr marL="171450" indent="-171450">
              <a:spcAft>
                <a:spcPts val="800"/>
              </a:spcAft>
              <a:buFont typeface="Arial" panose="020B0604020202020204" pitchFamily="34" charset="0"/>
              <a:buChar char="•"/>
            </a:pPr>
            <a:r>
              <a:rPr lang="en-US" sz="1800" dirty="0"/>
              <a:t>Ensure there is enough space for physical distancing. </a:t>
            </a:r>
          </a:p>
          <a:p>
            <a:pPr marL="171450" indent="-171450">
              <a:spcAft>
                <a:spcPts val="800"/>
              </a:spcAft>
              <a:buFont typeface="Arial" panose="020B0604020202020204" pitchFamily="34" charset="0"/>
              <a:buChar char="•"/>
            </a:pPr>
            <a:r>
              <a:rPr lang="en-US" sz="1800" dirty="0"/>
              <a:t>Require everyone in attendance to wear well-fitting masks that completely cover their nose and mouth </a:t>
            </a:r>
            <a:r>
              <a:rPr lang="en-US" sz="1800" u="sng" dirty="0">
                <a:solidFill>
                  <a:srgbClr val="0563C1"/>
                </a:solidFill>
                <a:effectLst/>
                <a:ea typeface="Calibri" panose="020F0502020204030204" pitchFamily="34" charset="0"/>
                <a:hlinkClick r:id="rId2"/>
              </a:rPr>
              <a:t>when the COVID risk to your community is high</a:t>
            </a:r>
            <a:r>
              <a:rPr lang="en-US" sz="1800" dirty="0"/>
              <a:t>.</a:t>
            </a:r>
          </a:p>
          <a:p>
            <a:pPr marL="171450" indent="-171450">
              <a:spcAft>
                <a:spcPts val="800"/>
              </a:spcAft>
              <a:buFont typeface="Arial" panose="020B0604020202020204" pitchFamily="34" charset="0"/>
              <a:buChar char="•"/>
            </a:pPr>
            <a:r>
              <a:rPr lang="en-US" sz="1800" dirty="0"/>
              <a:t>Offer hand sanitizer with at least 60% alcohol.</a:t>
            </a:r>
          </a:p>
          <a:p>
            <a:pPr marL="171450" indent="-171450">
              <a:spcAft>
                <a:spcPts val="800"/>
              </a:spcAft>
              <a:buFont typeface="Arial" panose="020B0604020202020204" pitchFamily="34" charset="0"/>
              <a:buChar char="•"/>
            </a:pPr>
            <a:r>
              <a:rPr lang="en-US" sz="1800" dirty="0"/>
              <a:t>Hold meetings in well-ventilated rooms. Consider holding your meeting outdoors if possible.</a:t>
            </a:r>
          </a:p>
          <a:p>
            <a:pPr marL="171450" indent="-171450">
              <a:spcAft>
                <a:spcPts val="800"/>
              </a:spcAft>
              <a:buFont typeface="Arial" panose="020B0604020202020204" pitchFamily="34" charset="0"/>
              <a:buChar char="•"/>
            </a:pPr>
            <a:r>
              <a:rPr lang="en-US" sz="1800" dirty="0"/>
              <a:t>Encourage anyone with COVID-19 symptoms to stay home.</a:t>
            </a:r>
          </a:p>
          <a:p>
            <a:pPr marL="171450" indent="-171450">
              <a:spcAft>
                <a:spcPts val="800"/>
              </a:spcAft>
              <a:buFont typeface="Arial" panose="020B0604020202020204" pitchFamily="34" charset="0"/>
              <a:buChar char="•"/>
            </a:pPr>
            <a:r>
              <a:rPr lang="en-US" sz="1800" dirty="0"/>
              <a:t>Clean meeting spaces before and after the event.</a:t>
            </a:r>
          </a:p>
          <a:p>
            <a:pPr marL="171450" indent="-171450">
              <a:spcAft>
                <a:spcPts val="800"/>
              </a:spcAft>
              <a:buFont typeface="Arial" panose="020B0604020202020204" pitchFamily="34" charset="0"/>
              <a:buChar char="•"/>
            </a:pPr>
            <a:r>
              <a:rPr lang="en-US" sz="1800" dirty="0"/>
              <a:t>Check out the CDC website for more </a:t>
            </a:r>
            <a:r>
              <a:rPr lang="en-US" sz="1800" dirty="0">
                <a:hlinkClick r:id="rId3"/>
              </a:rPr>
              <a:t>guidance on organizing meetings</a:t>
            </a:r>
            <a:r>
              <a:rPr lang="en-US" sz="1800" dirty="0"/>
              <a:t>. </a:t>
            </a:r>
          </a:p>
        </p:txBody>
      </p:sp>
      <p:pic>
        <p:nvPicPr>
          <p:cNvPr id="8" name="Picture Placeholder 7" title="&quot; &quot;">
            <a:extLst>
              <a:ext uri="{FF2B5EF4-FFF2-40B4-BE49-F238E27FC236}">
                <a16:creationId xmlns:a16="http://schemas.microsoft.com/office/drawing/2014/main" id="{F380072E-36BB-5948-B3B8-1590E8CE4942}"/>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4">
            <a:extLst>
              <a:ext uri="{28A0092B-C50C-407E-A947-70E740481C1C}">
                <a14:useLocalDpi xmlns:a14="http://schemas.microsoft.com/office/drawing/2010/main"/>
              </a:ext>
            </a:extLst>
          </a:blip>
          <a:srcRect/>
          <a:stretch/>
        </p:blipFill>
        <p:spPr>
          <a:xfrm>
            <a:off x="8132763" y="1404938"/>
            <a:ext cx="4059237" cy="4592637"/>
          </a:xfrm>
        </p:spPr>
      </p:pic>
      <p:sp>
        <p:nvSpPr>
          <p:cNvPr id="5" name="Slide Number Placeholder 4">
            <a:extLst>
              <a:ext uri="{FF2B5EF4-FFF2-40B4-BE49-F238E27FC236}">
                <a16:creationId xmlns:a16="http://schemas.microsoft.com/office/drawing/2014/main" id="{72135833-9005-4737-AB90-4F9D3C4C8A05}"/>
              </a:ext>
            </a:extLst>
          </p:cNvPr>
          <p:cNvSpPr>
            <a:spLocks noGrp="1"/>
          </p:cNvSpPr>
          <p:nvPr>
            <p:ph type="sldNum" sz="quarter" idx="12"/>
          </p:nvPr>
        </p:nvSpPr>
        <p:spPr/>
        <p:txBody>
          <a:bodyPr/>
          <a:lstStyle/>
          <a:p>
            <a:fld id="{20DDC20A-B509-C148-A531-92982EDB8428}" type="slidenum">
              <a:rPr lang="en-US" smtClean="0"/>
              <a:pPr/>
              <a:t>6</a:t>
            </a:fld>
            <a:endParaRPr lang="en-US"/>
          </a:p>
        </p:txBody>
      </p:sp>
    </p:spTree>
    <p:extLst>
      <p:ext uri="{BB962C8B-B14F-4D97-AF65-F5344CB8AC3E}">
        <p14:creationId xmlns:p14="http://schemas.microsoft.com/office/powerpoint/2010/main" val="4223920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49E30-7AD6-4F8B-8C49-EF79989746C7}"/>
              </a:ext>
            </a:extLst>
          </p:cNvPr>
          <p:cNvSpPr>
            <a:spLocks noGrp="1"/>
          </p:cNvSpPr>
          <p:nvPr>
            <p:ph type="title"/>
          </p:nvPr>
        </p:nvSpPr>
        <p:spPr>
          <a:xfrm>
            <a:off x="578161" y="2931498"/>
            <a:ext cx="9261163" cy="576330"/>
          </a:xfrm>
        </p:spPr>
        <p:txBody>
          <a:bodyPr/>
          <a:lstStyle/>
          <a:p>
            <a:r>
              <a:rPr lang="en-US"/>
              <a:t>Talking Points</a:t>
            </a:r>
          </a:p>
        </p:txBody>
      </p:sp>
    </p:spTree>
    <p:extLst>
      <p:ext uri="{BB962C8B-B14F-4D97-AF65-F5344CB8AC3E}">
        <p14:creationId xmlns:p14="http://schemas.microsoft.com/office/powerpoint/2010/main" val="4286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53C9A6-D1EB-44AB-AD40-9B642986F9D1}"/>
              </a:ext>
            </a:extLst>
          </p:cNvPr>
          <p:cNvSpPr>
            <a:spLocks noGrp="1"/>
          </p:cNvSpPr>
          <p:nvPr>
            <p:ph type="title"/>
          </p:nvPr>
        </p:nvSpPr>
        <p:spPr/>
        <p:txBody>
          <a:bodyPr/>
          <a:lstStyle/>
          <a:p>
            <a:r>
              <a:rPr lang="en-US"/>
              <a:t>Talking Points</a:t>
            </a:r>
          </a:p>
        </p:txBody>
      </p:sp>
      <p:sp>
        <p:nvSpPr>
          <p:cNvPr id="9" name="TextBox 8">
            <a:extLst>
              <a:ext uri="{FF2B5EF4-FFF2-40B4-BE49-F238E27FC236}">
                <a16:creationId xmlns:a16="http://schemas.microsoft.com/office/drawing/2014/main" id="{2CC540BE-9C5D-4A21-9510-194082B654A5}"/>
              </a:ext>
            </a:extLst>
          </p:cNvPr>
          <p:cNvSpPr txBox="1"/>
          <p:nvPr/>
        </p:nvSpPr>
        <p:spPr>
          <a:xfrm>
            <a:off x="643385" y="1133464"/>
            <a:ext cx="10905229" cy="400110"/>
          </a:xfrm>
          <a:prstGeom prst="rect">
            <a:avLst/>
          </a:prstGeom>
          <a:noFill/>
        </p:spPr>
        <p:txBody>
          <a:bodyPr wrap="none" lIns="0" rIns="0" rtlCol="0">
            <a:spAutoFit/>
          </a:bodyPr>
          <a:lstStyle/>
          <a:p>
            <a:pPr algn="l"/>
            <a:r>
              <a:rPr lang="en-US" sz="2000" b="1" dirty="0">
                <a:solidFill>
                  <a:srgbClr val="E01782"/>
                </a:solidFill>
              </a:rPr>
              <a:t>Use these fact-based talking points in your messaging with fellow educators and parents.</a:t>
            </a:r>
          </a:p>
        </p:txBody>
      </p:sp>
      <p:graphicFrame>
        <p:nvGraphicFramePr>
          <p:cNvPr id="8" name="Table 5" title="Talking Points Table">
            <a:extLst>
              <a:ext uri="{FF2B5EF4-FFF2-40B4-BE49-F238E27FC236}">
                <a16:creationId xmlns:a16="http://schemas.microsoft.com/office/drawing/2014/main" id="{8129FAB0-DFEF-4145-B9B3-A186519336C2}"/>
              </a:ext>
            </a:extLst>
          </p:cNvPr>
          <p:cNvGraphicFramePr>
            <a:graphicFrameLocks noGrp="1"/>
          </p:cNvGraphicFramePr>
          <p:nvPr>
            <p:extLst>
              <p:ext uri="{D42A27DB-BD31-4B8C-83A1-F6EECF244321}">
                <p14:modId xmlns:p14="http://schemas.microsoft.com/office/powerpoint/2010/main" val="2691543102"/>
              </p:ext>
            </p:extLst>
          </p:nvPr>
        </p:nvGraphicFramePr>
        <p:xfrm>
          <a:off x="578158" y="1533574"/>
          <a:ext cx="10732568" cy="5088247"/>
        </p:xfrm>
        <a:graphic>
          <a:graphicData uri="http://schemas.openxmlformats.org/drawingml/2006/table">
            <a:tbl>
              <a:tblPr firstRow="1" bandRow="1">
                <a:tableStyleId>{5C22544A-7EE6-4342-B048-85BDC9FD1C3A}</a:tableStyleId>
              </a:tblPr>
              <a:tblGrid>
                <a:gridCol w="3644521">
                  <a:extLst>
                    <a:ext uri="{9D8B030D-6E8A-4147-A177-3AD203B41FA5}">
                      <a16:colId xmlns:a16="http://schemas.microsoft.com/office/drawing/2014/main" val="78280121"/>
                    </a:ext>
                  </a:extLst>
                </a:gridCol>
                <a:gridCol w="7088047">
                  <a:extLst>
                    <a:ext uri="{9D8B030D-6E8A-4147-A177-3AD203B41FA5}">
                      <a16:colId xmlns:a16="http://schemas.microsoft.com/office/drawing/2014/main" val="2464595776"/>
                    </a:ext>
                  </a:extLst>
                </a:gridCol>
              </a:tblGrid>
              <a:tr h="274320">
                <a:tc>
                  <a:txBody>
                    <a:bodyPr/>
                    <a:lstStyle/>
                    <a:p>
                      <a:r>
                        <a:rPr lang="en-US" sz="1400" dirty="0"/>
                        <a:t>Question</a:t>
                      </a:r>
                    </a:p>
                  </a:txBody>
                  <a:tcPr>
                    <a:solidFill>
                      <a:srgbClr val="0055B8"/>
                    </a:solidFill>
                  </a:tcPr>
                </a:tc>
                <a:tc>
                  <a:txBody>
                    <a:bodyPr/>
                    <a:lstStyle/>
                    <a:p>
                      <a:r>
                        <a:rPr lang="en-US" sz="1400"/>
                        <a:t>Talking Points</a:t>
                      </a:r>
                    </a:p>
                  </a:txBody>
                  <a:tcPr>
                    <a:solidFill>
                      <a:srgbClr val="0055B8"/>
                    </a:solidFill>
                  </a:tcPr>
                </a:tc>
                <a:extLst>
                  <a:ext uri="{0D108BD9-81ED-4DB2-BD59-A6C34878D82A}">
                    <a16:rowId xmlns:a16="http://schemas.microsoft.com/office/drawing/2014/main" val="1758137833"/>
                  </a:ext>
                </a:extLst>
              </a:tr>
              <a:tr h="538026">
                <a:tc>
                  <a:txBody>
                    <a:bodyPr/>
                    <a:lstStyle/>
                    <a:p>
                      <a:r>
                        <a:rPr lang="en-US" sz="1400">
                          <a:solidFill>
                            <a:schemeClr val="accent3"/>
                          </a:solidFill>
                        </a:rPr>
                        <a:t>Are COVID-19 vaccines safe for kids?</a:t>
                      </a:r>
                    </a:p>
                  </a:txBody>
                  <a:tcPr>
                    <a:solidFill>
                      <a:schemeClr val="bg1"/>
                    </a:solidFill>
                  </a:tcPr>
                </a:tc>
                <a:tc>
                  <a:txBody>
                    <a:bodyPr/>
                    <a:lstStyle/>
                    <a:p>
                      <a:r>
                        <a:rPr lang="en-US" sz="1400" dirty="0">
                          <a:solidFill>
                            <a:schemeClr val="accent3"/>
                          </a:solidFill>
                        </a:rPr>
                        <a:t>The COVID-19 vaccine was rigorously tested in thousands of children before authorization by the FDA. The vaccine was shown to be safe and effective during the clinical trials. Children had the same kinds of temporary side effects from vaccines as adults. Side effects during the clinical trials were usually mild and went away on their own in a few days. COVID-19 vaccines are being used under the most intensive safety monitoring in U.S. history.</a:t>
                      </a:r>
                    </a:p>
                  </a:txBody>
                  <a:tcPr>
                    <a:solidFill>
                      <a:schemeClr val="bg1"/>
                    </a:solidFill>
                  </a:tcPr>
                </a:tc>
                <a:extLst>
                  <a:ext uri="{0D108BD9-81ED-4DB2-BD59-A6C34878D82A}">
                    <a16:rowId xmlns:a16="http://schemas.microsoft.com/office/drawing/2014/main" val="79369299"/>
                  </a:ext>
                </a:extLst>
              </a:tr>
              <a:tr h="501998">
                <a:tc>
                  <a:txBody>
                    <a:bodyPr/>
                    <a:lstStyle/>
                    <a:p>
                      <a:r>
                        <a:rPr lang="en-US" sz="1400">
                          <a:solidFill>
                            <a:schemeClr val="accent3"/>
                          </a:solidFill>
                        </a:rPr>
                        <a:t>Do kids really need a vaccine if they’re young and healthy?</a:t>
                      </a:r>
                    </a:p>
                  </a:txBody>
                  <a:tcPr>
                    <a:solidFill>
                      <a:srgbClr val="F2F6FB"/>
                    </a:solidFill>
                  </a:tcPr>
                </a:tc>
                <a:tc>
                  <a:txBody>
                    <a:bodyPr/>
                    <a:lstStyle/>
                    <a:p>
                      <a:r>
                        <a:rPr lang="en-US" sz="1400">
                          <a:solidFill>
                            <a:schemeClr val="accent3"/>
                          </a:solidFill>
                        </a:rPr>
                        <a:t>Children can still get sick and get long-term complications from the virus. They can also spread it to others.</a:t>
                      </a:r>
                    </a:p>
                  </a:txBody>
                  <a:tcPr>
                    <a:solidFill>
                      <a:srgbClr val="F2F6FB"/>
                    </a:solidFill>
                  </a:tcPr>
                </a:tc>
                <a:extLst>
                  <a:ext uri="{0D108BD9-81ED-4DB2-BD59-A6C34878D82A}">
                    <a16:rowId xmlns:a16="http://schemas.microsoft.com/office/drawing/2014/main" val="4094376057"/>
                  </a:ext>
                </a:extLst>
              </a:tr>
              <a:tr h="538026">
                <a:tc>
                  <a:txBody>
                    <a:bodyPr/>
                    <a:lstStyle/>
                    <a:p>
                      <a:r>
                        <a:rPr lang="en-US" sz="1400">
                          <a:solidFill>
                            <a:schemeClr val="accent3"/>
                          </a:solidFill>
                        </a:rPr>
                        <a:t>Will getting a COVID vaccine change my DNA?</a:t>
                      </a:r>
                    </a:p>
                  </a:txBody>
                  <a:tcPr>
                    <a:solidFill>
                      <a:schemeClr val="bg1"/>
                    </a:solidFill>
                  </a:tcPr>
                </a:tc>
                <a:tc>
                  <a:txBody>
                    <a:bodyPr/>
                    <a:lstStyle/>
                    <a:p>
                      <a:r>
                        <a:rPr lang="en-US" sz="1400">
                          <a:solidFill>
                            <a:schemeClr val="accent3"/>
                          </a:solidFill>
                        </a:rPr>
                        <a:t>COVID-19 vaccines do not change or interact with your DNA in any way. The genetic material in the vaccines never enters the nucleus of the cell where DNA is kept.</a:t>
                      </a:r>
                    </a:p>
                  </a:txBody>
                  <a:tcPr>
                    <a:solidFill>
                      <a:schemeClr val="bg1"/>
                    </a:solidFill>
                  </a:tcPr>
                </a:tc>
                <a:extLst>
                  <a:ext uri="{0D108BD9-81ED-4DB2-BD59-A6C34878D82A}">
                    <a16:rowId xmlns:a16="http://schemas.microsoft.com/office/drawing/2014/main" val="2558463035"/>
                  </a:ext>
                </a:extLst>
              </a:tr>
              <a:tr h="538026">
                <a:tc>
                  <a:txBody>
                    <a:bodyPr/>
                    <a:lstStyle/>
                    <a:p>
                      <a:r>
                        <a:rPr lang="en-US" sz="1400">
                          <a:solidFill>
                            <a:schemeClr val="accent3"/>
                          </a:solidFill>
                        </a:rPr>
                        <a:t>Will getting a COVID vaccine give me COVID? </a:t>
                      </a:r>
                    </a:p>
                  </a:txBody>
                  <a:tcPr>
                    <a:solidFill>
                      <a:srgbClr val="F2F6FB"/>
                    </a:solidFill>
                  </a:tcPr>
                </a:tc>
                <a:tc>
                  <a:txBody>
                    <a:bodyPr/>
                    <a:lstStyle/>
                    <a:p>
                      <a:r>
                        <a:rPr lang="en-US" sz="1400">
                          <a:solidFill>
                            <a:schemeClr val="accent3"/>
                          </a:solidFill>
                        </a:rPr>
                        <a:t>None of the vaccines contain the live virus that causes COVID-19, so they cannot make you sick with COVID-19.</a:t>
                      </a:r>
                    </a:p>
                  </a:txBody>
                  <a:tcPr>
                    <a:solidFill>
                      <a:srgbClr val="F2F6FB"/>
                    </a:solidFill>
                  </a:tcPr>
                </a:tc>
                <a:extLst>
                  <a:ext uri="{0D108BD9-81ED-4DB2-BD59-A6C34878D82A}">
                    <a16:rowId xmlns:a16="http://schemas.microsoft.com/office/drawing/2014/main" val="2225408328"/>
                  </a:ext>
                </a:extLst>
              </a:tr>
              <a:tr h="538026">
                <a:tc>
                  <a:txBody>
                    <a:bodyPr/>
                    <a:lstStyle/>
                    <a:p>
                      <a:r>
                        <a:rPr lang="en-US" sz="1400">
                          <a:solidFill>
                            <a:schemeClr val="accent3"/>
                          </a:solidFill>
                        </a:rPr>
                        <a:t>If I’ve already had COVID-19, do I need a vaccine?</a:t>
                      </a:r>
                    </a:p>
                  </a:txBody>
                  <a:tcPr>
                    <a:solidFill>
                      <a:schemeClr val="bg1"/>
                    </a:solidFill>
                  </a:tcPr>
                </a:tc>
                <a:tc>
                  <a:txBody>
                    <a:bodyPr/>
                    <a:lstStyle/>
                    <a:p>
                      <a:r>
                        <a:rPr lang="en-US" sz="1400">
                          <a:solidFill>
                            <a:schemeClr val="accent3"/>
                          </a:solidFill>
                        </a:rPr>
                        <a:t>Evidence shows that being vaccinated after having COVID-19 strengthens immunity to give you better protection. </a:t>
                      </a:r>
                    </a:p>
                  </a:txBody>
                  <a:tcPr>
                    <a:solidFill>
                      <a:schemeClr val="bg1"/>
                    </a:solidFill>
                  </a:tcPr>
                </a:tc>
                <a:extLst>
                  <a:ext uri="{0D108BD9-81ED-4DB2-BD59-A6C34878D82A}">
                    <a16:rowId xmlns:a16="http://schemas.microsoft.com/office/drawing/2014/main" val="3727415206"/>
                  </a:ext>
                </a:extLst>
              </a:tr>
              <a:tr h="548089">
                <a:tc>
                  <a:txBody>
                    <a:bodyPr/>
                    <a:lstStyle/>
                    <a:p>
                      <a:r>
                        <a:rPr lang="en-US" sz="1400">
                          <a:solidFill>
                            <a:schemeClr val="accent3"/>
                          </a:solidFill>
                        </a:rPr>
                        <a:t>Do COVID-19 vaccines affect fertility?</a:t>
                      </a:r>
                    </a:p>
                  </a:txBody>
                  <a:tcPr>
                    <a:solidFill>
                      <a:srgbClr val="F2F6FB"/>
                    </a:solidFill>
                  </a:tcPr>
                </a:tc>
                <a:tc>
                  <a:txBody>
                    <a:bodyPr/>
                    <a:lstStyle/>
                    <a:p>
                      <a:r>
                        <a:rPr lang="en-US" sz="1400">
                          <a:solidFill>
                            <a:schemeClr val="accent3"/>
                          </a:solidFill>
                        </a:rPr>
                        <a:t>Currently, no evidence indicates that any vaccines, including COVID-19 vaccines, cause fertility problems in women or men. </a:t>
                      </a:r>
                    </a:p>
                  </a:txBody>
                  <a:tcPr>
                    <a:solidFill>
                      <a:srgbClr val="F2F6FB"/>
                    </a:solidFill>
                  </a:tcPr>
                </a:tc>
                <a:extLst>
                  <a:ext uri="{0D108BD9-81ED-4DB2-BD59-A6C34878D82A}">
                    <a16:rowId xmlns:a16="http://schemas.microsoft.com/office/drawing/2014/main" val="3611366500"/>
                  </a:ext>
                </a:extLst>
              </a:tr>
              <a:tr h="538026">
                <a:tc>
                  <a:txBody>
                    <a:bodyPr/>
                    <a:lstStyle/>
                    <a:p>
                      <a:r>
                        <a:rPr lang="en-US" sz="1400">
                          <a:solidFill>
                            <a:schemeClr val="accent3"/>
                          </a:solidFill>
                        </a:rPr>
                        <a:t>Do COVID-19 vaccines cause long-term health effects?</a:t>
                      </a:r>
                    </a:p>
                  </a:txBody>
                  <a:tcPr>
                    <a:solidFill>
                      <a:schemeClr val="bg1"/>
                    </a:solidFill>
                  </a:tcPr>
                </a:tc>
                <a:tc>
                  <a:txBody>
                    <a:bodyPr/>
                    <a:lstStyle/>
                    <a:p>
                      <a:r>
                        <a:rPr lang="en-US" sz="1400" dirty="0">
                          <a:solidFill>
                            <a:schemeClr val="accent3"/>
                          </a:solidFill>
                        </a:rPr>
                        <a:t>Serious side effects that would cause a long-term health problem are extremely rare following COVID-19 vaccination. The risk of a serious illness from COVID-19 itself is much higher.</a:t>
                      </a:r>
                    </a:p>
                  </a:txBody>
                  <a:tcPr>
                    <a:solidFill>
                      <a:schemeClr val="bg1"/>
                    </a:solidFill>
                  </a:tcPr>
                </a:tc>
                <a:extLst>
                  <a:ext uri="{0D108BD9-81ED-4DB2-BD59-A6C34878D82A}">
                    <a16:rowId xmlns:a16="http://schemas.microsoft.com/office/drawing/2014/main" val="3380094937"/>
                  </a:ext>
                </a:extLst>
              </a:tr>
            </a:tbl>
          </a:graphicData>
        </a:graphic>
      </p:graphicFrame>
      <p:sp>
        <p:nvSpPr>
          <p:cNvPr id="4" name="Slide Number Placeholder 3">
            <a:extLst>
              <a:ext uri="{FF2B5EF4-FFF2-40B4-BE49-F238E27FC236}">
                <a16:creationId xmlns:a16="http://schemas.microsoft.com/office/drawing/2014/main" id="{B21F5068-73AB-4E2D-868F-3CC7CB0DA233}"/>
              </a:ext>
            </a:extLst>
          </p:cNvPr>
          <p:cNvSpPr>
            <a:spLocks noGrp="1"/>
          </p:cNvSpPr>
          <p:nvPr>
            <p:ph type="sldNum" sz="quarter" idx="12"/>
          </p:nvPr>
        </p:nvSpPr>
        <p:spPr/>
        <p:txBody>
          <a:bodyPr/>
          <a:lstStyle/>
          <a:p>
            <a:fld id="{20DDC20A-B509-C148-A531-92982EDB8428}" type="slidenum">
              <a:rPr lang="en-US" smtClean="0"/>
              <a:pPr/>
              <a:t>8</a:t>
            </a:fld>
            <a:endParaRPr lang="en-US"/>
          </a:p>
        </p:txBody>
      </p:sp>
    </p:spTree>
    <p:extLst>
      <p:ext uri="{BB962C8B-B14F-4D97-AF65-F5344CB8AC3E}">
        <p14:creationId xmlns:p14="http://schemas.microsoft.com/office/powerpoint/2010/main" val="1930576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53C9A6-D1EB-44AB-AD40-9B642986F9D1}"/>
              </a:ext>
            </a:extLst>
          </p:cNvPr>
          <p:cNvSpPr>
            <a:spLocks noGrp="1"/>
          </p:cNvSpPr>
          <p:nvPr>
            <p:ph type="title"/>
          </p:nvPr>
        </p:nvSpPr>
        <p:spPr/>
        <p:txBody>
          <a:bodyPr/>
          <a:lstStyle/>
          <a:p>
            <a:r>
              <a:rPr lang="en-US"/>
              <a:t>Talking Points (Continued)</a:t>
            </a:r>
          </a:p>
        </p:txBody>
      </p:sp>
      <p:graphicFrame>
        <p:nvGraphicFramePr>
          <p:cNvPr id="8" name="Table 5" title="Talking Points Table">
            <a:extLst>
              <a:ext uri="{FF2B5EF4-FFF2-40B4-BE49-F238E27FC236}">
                <a16:creationId xmlns:a16="http://schemas.microsoft.com/office/drawing/2014/main" id="{8129FAB0-DFEF-4145-B9B3-A186519336C2}"/>
              </a:ext>
            </a:extLst>
          </p:cNvPr>
          <p:cNvGraphicFramePr>
            <a:graphicFrameLocks noGrp="1"/>
          </p:cNvGraphicFramePr>
          <p:nvPr>
            <p:extLst>
              <p:ext uri="{D42A27DB-BD31-4B8C-83A1-F6EECF244321}">
                <p14:modId xmlns:p14="http://schemas.microsoft.com/office/powerpoint/2010/main" val="1097942380"/>
              </p:ext>
            </p:extLst>
          </p:nvPr>
        </p:nvGraphicFramePr>
        <p:xfrm>
          <a:off x="578158" y="1469446"/>
          <a:ext cx="10732568" cy="4670096"/>
        </p:xfrm>
        <a:graphic>
          <a:graphicData uri="http://schemas.openxmlformats.org/drawingml/2006/table">
            <a:tbl>
              <a:tblPr firstRow="1" bandRow="1">
                <a:tableStyleId>{5C22544A-7EE6-4342-B048-85BDC9FD1C3A}</a:tableStyleId>
              </a:tblPr>
              <a:tblGrid>
                <a:gridCol w="3644521">
                  <a:extLst>
                    <a:ext uri="{9D8B030D-6E8A-4147-A177-3AD203B41FA5}">
                      <a16:colId xmlns:a16="http://schemas.microsoft.com/office/drawing/2014/main" val="78280121"/>
                    </a:ext>
                  </a:extLst>
                </a:gridCol>
                <a:gridCol w="7088047">
                  <a:extLst>
                    <a:ext uri="{9D8B030D-6E8A-4147-A177-3AD203B41FA5}">
                      <a16:colId xmlns:a16="http://schemas.microsoft.com/office/drawing/2014/main" val="2464595776"/>
                    </a:ext>
                  </a:extLst>
                </a:gridCol>
              </a:tblGrid>
              <a:tr h="322682">
                <a:tc>
                  <a:txBody>
                    <a:bodyPr/>
                    <a:lstStyle/>
                    <a:p>
                      <a:r>
                        <a:rPr lang="en-US" sz="1400" dirty="0"/>
                        <a:t>Question</a:t>
                      </a:r>
                    </a:p>
                  </a:txBody>
                  <a:tcPr>
                    <a:solidFill>
                      <a:srgbClr val="0055B8"/>
                    </a:solidFill>
                  </a:tcPr>
                </a:tc>
                <a:tc>
                  <a:txBody>
                    <a:bodyPr/>
                    <a:lstStyle/>
                    <a:p>
                      <a:r>
                        <a:rPr lang="en-US" sz="1400"/>
                        <a:t>Talking Points</a:t>
                      </a:r>
                    </a:p>
                  </a:txBody>
                  <a:tcPr>
                    <a:solidFill>
                      <a:srgbClr val="0055B8"/>
                    </a:solidFill>
                  </a:tcPr>
                </a:tc>
                <a:extLst>
                  <a:ext uri="{0D108BD9-81ED-4DB2-BD59-A6C34878D82A}">
                    <a16:rowId xmlns:a16="http://schemas.microsoft.com/office/drawing/2014/main" val="1758137833"/>
                  </a:ext>
                </a:extLst>
              </a:tr>
              <a:tr h="1226193">
                <a:tc>
                  <a:txBody>
                    <a:bodyPr/>
                    <a:lstStyle/>
                    <a:p>
                      <a:pPr>
                        <a:spcBef>
                          <a:spcPts val="900"/>
                        </a:spcBef>
                        <a:spcAft>
                          <a:spcPts val="900"/>
                        </a:spcAft>
                      </a:pPr>
                      <a:r>
                        <a:rPr lang="en-US" sz="1400">
                          <a:solidFill>
                            <a:schemeClr val="accent3"/>
                          </a:solidFill>
                        </a:rPr>
                        <a:t>Will I or my child get myocarditis or pericarditis from receiving the Pfizer-BioNTech vaccine?</a:t>
                      </a:r>
                    </a:p>
                  </a:txBody>
                  <a:tcPr>
                    <a:solidFill>
                      <a:schemeClr val="bg1"/>
                    </a:solidFill>
                  </a:tcPr>
                </a:tc>
                <a:tc>
                  <a:txBody>
                    <a:bodyPr/>
                    <a:lstStyle/>
                    <a:p>
                      <a:pPr>
                        <a:spcBef>
                          <a:spcPts val="900"/>
                        </a:spcBef>
                        <a:spcAft>
                          <a:spcPts val="900"/>
                        </a:spcAft>
                      </a:pPr>
                      <a:r>
                        <a:rPr lang="en-US" sz="1400">
                          <a:solidFill>
                            <a:schemeClr val="accent3"/>
                          </a:solidFill>
                        </a:rPr>
                        <a:t>Reports of myocarditis or pericarditis (heart inflammation) following vaccination are extremely rare, given the hundreds of millions of vaccine doses that have been given. Most patients who received care responded well to treatment and rest and quickly felt better. It’s important to note that COVID-19 can also cause this kind of heart inflammation.</a:t>
                      </a:r>
                    </a:p>
                  </a:txBody>
                  <a:tcPr>
                    <a:solidFill>
                      <a:schemeClr val="bg1"/>
                    </a:solidFill>
                  </a:tcPr>
                </a:tc>
                <a:extLst>
                  <a:ext uri="{0D108BD9-81ED-4DB2-BD59-A6C34878D82A}">
                    <a16:rowId xmlns:a16="http://schemas.microsoft.com/office/drawing/2014/main" val="79369299"/>
                  </a:ext>
                </a:extLst>
              </a:tr>
              <a:tr h="774438">
                <a:tc>
                  <a:txBody>
                    <a:bodyPr/>
                    <a:lstStyle/>
                    <a:p>
                      <a:pPr>
                        <a:spcBef>
                          <a:spcPts val="900"/>
                        </a:spcBef>
                        <a:spcAft>
                          <a:spcPts val="900"/>
                        </a:spcAft>
                      </a:pPr>
                      <a:r>
                        <a:rPr lang="en-US" sz="1400">
                          <a:solidFill>
                            <a:schemeClr val="accent3"/>
                          </a:solidFill>
                        </a:rPr>
                        <a:t>Can I get the COVID-19 vaccine while I’m on my period (or when my child is on their period)?</a:t>
                      </a:r>
                    </a:p>
                  </a:txBody>
                  <a:tcPr>
                    <a:solidFill>
                      <a:srgbClr val="F2F6FB"/>
                    </a:solidFill>
                  </a:tcPr>
                </a:tc>
                <a:tc>
                  <a:txBody>
                    <a:bodyPr/>
                    <a:lstStyle/>
                    <a:p>
                      <a:pPr>
                        <a:spcBef>
                          <a:spcPts val="900"/>
                        </a:spcBef>
                        <a:spcAft>
                          <a:spcPts val="900"/>
                        </a:spcAft>
                      </a:pPr>
                      <a:r>
                        <a:rPr lang="en-US" sz="1400" dirty="0">
                          <a:solidFill>
                            <a:schemeClr val="accent3"/>
                          </a:solidFill>
                        </a:rPr>
                        <a:t>According to CDC and the American College of Obstetricians and Gynecologists, there’s no reason to put off getting vaccinated if someone is on their period. CDC and the FDA closely monitor safety data and have not seen any patterns of concern.</a:t>
                      </a:r>
                    </a:p>
                  </a:txBody>
                  <a:tcPr>
                    <a:solidFill>
                      <a:srgbClr val="F2F6FB"/>
                    </a:solidFill>
                  </a:tcPr>
                </a:tc>
                <a:extLst>
                  <a:ext uri="{0D108BD9-81ED-4DB2-BD59-A6C34878D82A}">
                    <a16:rowId xmlns:a16="http://schemas.microsoft.com/office/drawing/2014/main" val="4094376057"/>
                  </a:ext>
                </a:extLst>
              </a:tr>
              <a:tr h="1452071">
                <a:tc>
                  <a:txBody>
                    <a:bodyPr/>
                    <a:lstStyle/>
                    <a:p>
                      <a:pPr>
                        <a:spcBef>
                          <a:spcPts val="900"/>
                        </a:spcBef>
                        <a:spcAft>
                          <a:spcPts val="900"/>
                        </a:spcAft>
                      </a:pPr>
                      <a:r>
                        <a:rPr lang="en-US" sz="1400">
                          <a:solidFill>
                            <a:schemeClr val="accent3"/>
                          </a:solidFill>
                        </a:rPr>
                        <a:t>Do parents need to give consent before a vaccine is given to an eligible minor?</a:t>
                      </a:r>
                    </a:p>
                  </a:txBody>
                  <a:tcPr>
                    <a:solidFill>
                      <a:schemeClr val="bg1"/>
                    </a:solidFill>
                  </a:tcPr>
                </a:tc>
                <a:tc>
                  <a:txBody>
                    <a:bodyPr/>
                    <a:lstStyle/>
                    <a:p>
                      <a:pPr>
                        <a:spcBef>
                          <a:spcPts val="900"/>
                        </a:spcBef>
                        <a:spcAft>
                          <a:spcPts val="900"/>
                        </a:spcAft>
                      </a:pPr>
                      <a:r>
                        <a:rPr lang="en-US" sz="1400">
                          <a:solidFill>
                            <a:schemeClr val="accent3"/>
                          </a:solidFill>
                        </a:rPr>
                        <a:t>The federal government does not have specific requirements for medical consent for vaccination. States/jurisdictions have medical consent laws that address the circumstances under which a medical provider must seek consent prior to a medical procedure and the processes for obtaining that consent. These laws vary across jurisdictions. Providers may also be subject to policy requirements for consent within their own organizations.</a:t>
                      </a:r>
                    </a:p>
                  </a:txBody>
                  <a:tcPr>
                    <a:solidFill>
                      <a:schemeClr val="bg1"/>
                    </a:solidFill>
                  </a:tcPr>
                </a:tc>
                <a:extLst>
                  <a:ext uri="{0D108BD9-81ED-4DB2-BD59-A6C34878D82A}">
                    <a16:rowId xmlns:a16="http://schemas.microsoft.com/office/drawing/2014/main" val="2558463035"/>
                  </a:ext>
                </a:extLst>
              </a:tr>
              <a:tr h="894712">
                <a:tc>
                  <a:txBody>
                    <a:bodyPr/>
                    <a:lstStyle/>
                    <a:p>
                      <a:pPr>
                        <a:spcBef>
                          <a:spcPts val="900"/>
                        </a:spcBef>
                        <a:spcAft>
                          <a:spcPts val="900"/>
                        </a:spcAft>
                      </a:pPr>
                      <a:r>
                        <a:rPr lang="en-US" sz="1400" dirty="0">
                          <a:solidFill>
                            <a:schemeClr val="accent3"/>
                          </a:solidFill>
                        </a:rPr>
                        <a:t>Do the vaccines protect against the Omicron variant?</a:t>
                      </a:r>
                    </a:p>
                  </a:txBody>
                  <a:tcPr>
                    <a:solidFill>
                      <a:srgbClr val="F2F6FB"/>
                    </a:solidFill>
                  </a:tcPr>
                </a:tc>
                <a:tc>
                  <a:txBody>
                    <a:bodyPr/>
                    <a:lstStyle/>
                    <a:p>
                      <a:pPr>
                        <a:spcBef>
                          <a:spcPts val="900"/>
                        </a:spcBef>
                        <a:spcAft>
                          <a:spcPts val="900"/>
                        </a:spcAft>
                      </a:pPr>
                      <a:r>
                        <a:rPr lang="en-US" sz="1400">
                          <a:solidFill>
                            <a:schemeClr val="accent3"/>
                          </a:solidFill>
                        </a:rPr>
                        <a:t>Current vaccines are expected to protect against severe illness, hospitalizations, and deaths due to infection with the Omicron variant.</a:t>
                      </a:r>
                      <a:endParaRPr lang="en-US" sz="1400" dirty="0">
                        <a:solidFill>
                          <a:schemeClr val="accent3"/>
                        </a:solidFill>
                      </a:endParaRPr>
                    </a:p>
                  </a:txBody>
                  <a:tcPr>
                    <a:solidFill>
                      <a:srgbClr val="F2F6FB"/>
                    </a:solidFill>
                  </a:tcPr>
                </a:tc>
                <a:extLst>
                  <a:ext uri="{0D108BD9-81ED-4DB2-BD59-A6C34878D82A}">
                    <a16:rowId xmlns:a16="http://schemas.microsoft.com/office/drawing/2014/main" val="2225408328"/>
                  </a:ext>
                </a:extLst>
              </a:tr>
            </a:tbl>
          </a:graphicData>
        </a:graphic>
      </p:graphicFrame>
      <p:sp>
        <p:nvSpPr>
          <p:cNvPr id="4" name="Slide Number Placeholder 3">
            <a:extLst>
              <a:ext uri="{FF2B5EF4-FFF2-40B4-BE49-F238E27FC236}">
                <a16:creationId xmlns:a16="http://schemas.microsoft.com/office/drawing/2014/main" id="{B21F5068-73AB-4E2D-868F-3CC7CB0DA233}"/>
              </a:ext>
            </a:extLst>
          </p:cNvPr>
          <p:cNvSpPr>
            <a:spLocks noGrp="1"/>
          </p:cNvSpPr>
          <p:nvPr>
            <p:ph type="sldNum" sz="quarter" idx="12"/>
          </p:nvPr>
        </p:nvSpPr>
        <p:spPr/>
        <p:txBody>
          <a:bodyPr/>
          <a:lstStyle/>
          <a:p>
            <a:fld id="{20DDC20A-B509-C148-A531-92982EDB8428}" type="slidenum">
              <a:rPr lang="en-US" smtClean="0"/>
              <a:pPr/>
              <a:t>9</a:t>
            </a:fld>
            <a:endParaRPr lang="en-US"/>
          </a:p>
        </p:txBody>
      </p:sp>
    </p:spTree>
    <p:extLst>
      <p:ext uri="{BB962C8B-B14F-4D97-AF65-F5344CB8AC3E}">
        <p14:creationId xmlns:p14="http://schemas.microsoft.com/office/powerpoint/2010/main" val="1171030802"/>
      </p:ext>
    </p:extLst>
  </p:cSld>
  <p:clrMapOvr>
    <a:masterClrMapping/>
  </p:clrMapOvr>
</p:sld>
</file>

<file path=ppt/theme/theme1.xml><?xml version="1.0" encoding="utf-8"?>
<a:theme xmlns:a="http://schemas.openxmlformats.org/drawingml/2006/main" name="2018 FMG Template 16x9">
  <a:themeElements>
    <a:clrScheme name="Custom 11">
      <a:dk1>
        <a:srgbClr val="666B74"/>
      </a:dk1>
      <a:lt1>
        <a:srgbClr val="FFFFFF"/>
      </a:lt1>
      <a:dk2>
        <a:srgbClr val="545861"/>
      </a:dk2>
      <a:lt2>
        <a:srgbClr val="FFFFFF"/>
      </a:lt2>
      <a:accent1>
        <a:srgbClr val="F16320"/>
      </a:accent1>
      <a:accent2>
        <a:srgbClr val="DCDDDD"/>
      </a:accent2>
      <a:accent3>
        <a:srgbClr val="000000"/>
      </a:accent3>
      <a:accent4>
        <a:srgbClr val="276581"/>
      </a:accent4>
      <a:accent5>
        <a:srgbClr val="FBAD3A"/>
      </a:accent5>
      <a:accent6>
        <a:srgbClr val="822E09"/>
      </a:accent6>
      <a:hlink>
        <a:srgbClr val="0355B9"/>
      </a:hlink>
      <a:folHlink>
        <a:srgbClr val="822E0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rIns="0" rtlCol="0">
        <a:spAutoFit/>
      </a:bodyPr>
      <a:lstStyle>
        <a:defPPr algn="l">
          <a:defRPr sz="2000" b="1" dirty="0">
            <a:solidFill>
              <a:srgbClr val="E01782"/>
            </a:solidFill>
          </a:defRPr>
        </a:defPPr>
      </a:lstStyle>
    </a:txDef>
  </a:objectDefaults>
  <a:extraClrSchemeLst/>
  <a:extLst>
    <a:ext uri="{05A4C25C-085E-4340-85A3-A5531E510DB2}">
      <thm15:themeFamily xmlns:thm15="http://schemas.microsoft.com/office/thememl/2012/main" name="Presentation3" id="{2DF0B049-7482-9845-9C76-A4006F77E44F}" vid="{BF9FFFB2-BA77-D642-BE8C-03C74154CE2F}"/>
    </a:ext>
  </a:extLst>
</a:theme>
</file>

<file path=ppt/theme/theme2.xml><?xml version="1.0" encoding="utf-8"?>
<a:theme xmlns:a="http://schemas.openxmlformats.org/drawingml/2006/main" name="2018 FMG Template 16x9">
  <a:themeElements>
    <a:clrScheme name="Custom 14">
      <a:dk1>
        <a:srgbClr val="666B74"/>
      </a:dk1>
      <a:lt1>
        <a:srgbClr val="FFFFFF"/>
      </a:lt1>
      <a:dk2>
        <a:srgbClr val="545861"/>
      </a:dk2>
      <a:lt2>
        <a:srgbClr val="FFFFFF"/>
      </a:lt2>
      <a:accent1>
        <a:srgbClr val="F16320"/>
      </a:accent1>
      <a:accent2>
        <a:srgbClr val="DCDDDD"/>
      </a:accent2>
      <a:accent3>
        <a:srgbClr val="000000"/>
      </a:accent3>
      <a:accent4>
        <a:srgbClr val="276581"/>
      </a:accent4>
      <a:accent5>
        <a:srgbClr val="FBAD3A"/>
      </a:accent5>
      <a:accent6>
        <a:srgbClr val="822E09"/>
      </a:accent6>
      <a:hlink>
        <a:srgbClr val="0055B9"/>
      </a:hlink>
      <a:folHlink>
        <a:srgbClr val="822E0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rIns="0" rtlCol="0">
        <a:spAutoFit/>
      </a:bodyPr>
      <a:lstStyle>
        <a:defPPr algn="l">
          <a:defRPr sz="2000" b="1" dirty="0">
            <a:solidFill>
              <a:srgbClr val="E01782"/>
            </a:solidFill>
          </a:defRPr>
        </a:defPPr>
      </a:lstStyle>
    </a:txDef>
  </a:objectDefaults>
  <a:extraClrSchemeLst/>
  <a:extLst>
    <a:ext uri="{05A4C25C-085E-4340-85A3-A5531E510DB2}">
      <thm15:themeFamily xmlns:thm15="http://schemas.microsoft.com/office/thememl/2012/main" name="Presentation3" id="{2DF0B049-7482-9845-9C76-A4006F77E44F}" vid="{BF9FFFB2-BA77-D642-BE8C-03C74154CE2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A951ACC0C5DF42B2C90846EF1D1F2A" ma:contentTypeVersion="17" ma:contentTypeDescription="Create a new document." ma:contentTypeScope="" ma:versionID="0d68d45c6689858f58a1589ddb75ceed">
  <xsd:schema xmlns:xsd="http://www.w3.org/2001/XMLSchema" xmlns:xs="http://www.w3.org/2001/XMLSchema" xmlns:p="http://schemas.microsoft.com/office/2006/metadata/properties" xmlns:ns2="9bd539a0-22ba-466c-a345-91b55298987f" xmlns:ns3="828610e3-ed43-4caa-9fbe-80db6c773d90" targetNamespace="http://schemas.microsoft.com/office/2006/metadata/properties" ma:root="true" ma:fieldsID="304c14ce38706bcf2f1b8dc8cba4dba4" ns2:_="" ns3:_="">
    <xsd:import namespace="9bd539a0-22ba-466c-a345-91b55298987f"/>
    <xsd:import namespace="828610e3-ed43-4caa-9fbe-80db6c773d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element ref="ns2:Comment"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d539a0-22ba-466c-a345-91b5529898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Comment" ma:index="21" nillable="true" ma:displayName="Comment" ma:description="Please complete every Friday by Noon" ma:format="Dropdown" ma:internalName="Comment">
      <xsd:simpleType>
        <xsd:restriction base="dms:Text">
          <xsd:maxLength value="255"/>
        </xsd:restriction>
      </xsd:simpleType>
    </xsd:element>
    <xsd:element name="Notes" ma:index="22" nillable="true" ma:displayName="Note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28610e3-ed43-4caa-9fbe-80db6c773d9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omment xmlns="9bd539a0-22ba-466c-a345-91b55298987f" xsi:nil="true"/>
    <Notes xmlns="9bd539a0-22ba-466c-a345-91b55298987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86BB63-3737-4837-AD6C-F99204E89F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d539a0-22ba-466c-a345-91b55298987f"/>
    <ds:schemaRef ds:uri="828610e3-ed43-4caa-9fbe-80db6c773d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3C16A2-D8E0-496D-9BBF-6172F2C87FFD}">
  <ds:schemaRefs>
    <ds:schemaRef ds:uri="http://purl.org/dc/elements/1.1/"/>
    <ds:schemaRef ds:uri="http://schemas.microsoft.com/office/infopath/2007/PartnerControls"/>
    <ds:schemaRef ds:uri="828610e3-ed43-4caa-9fbe-80db6c773d90"/>
    <ds:schemaRef ds:uri="http://purl.org/dc/terms/"/>
    <ds:schemaRef ds:uri="9bd539a0-22ba-466c-a345-91b55298987f"/>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D462E0C1-EF5C-41E0-8F02-03CD53A9B1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2018 FMG Template 16x9</Template>
  <TotalTime>224</TotalTime>
  <Words>1864</Words>
  <Application>Microsoft Office PowerPoint</Application>
  <PresentationFormat>Widescreen</PresentationFormat>
  <Paragraphs>157</Paragraphs>
  <Slides>26</Slides>
  <Notes>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26</vt:i4>
      </vt:variant>
    </vt:vector>
  </HeadingPairs>
  <TitlesOfParts>
    <vt:vector size="32" baseType="lpstr">
      <vt:lpstr>Arial</vt:lpstr>
      <vt:lpstr>Arial,Sans-Serif</vt:lpstr>
      <vt:lpstr>Calibri</vt:lpstr>
      <vt:lpstr>Courier New</vt:lpstr>
      <vt:lpstr>2018 FMG Template 16x9</vt:lpstr>
      <vt:lpstr>2018 FMG Template 16x9</vt:lpstr>
      <vt:lpstr>Parent Leader Meeting in a Box</vt:lpstr>
      <vt:lpstr>Meeting in a Box Contents</vt:lpstr>
      <vt:lpstr>About the We Can Do This Campaign</vt:lpstr>
      <vt:lpstr>We Can Do This Campaign</vt:lpstr>
      <vt:lpstr>Tips for Conducting Safe Meetings</vt:lpstr>
      <vt:lpstr>Tips for Conducting Safe Meetings</vt:lpstr>
      <vt:lpstr>Talking Points</vt:lpstr>
      <vt:lpstr>Talking Points</vt:lpstr>
      <vt:lpstr>Talking Points (Continued)</vt:lpstr>
      <vt:lpstr>Links to Helpful Resources</vt:lpstr>
      <vt:lpstr>Links to Helpful Resources</vt:lpstr>
      <vt:lpstr>Links to Helpful Resources (Continued)</vt:lpstr>
      <vt:lpstr>Links to Helpful Resources (Continued)</vt:lpstr>
      <vt:lpstr>Meeting Presentation Template</vt:lpstr>
      <vt:lpstr>The Safety of Our Students Is Our Priority</vt:lpstr>
      <vt:lpstr>Meeting Agenda</vt:lpstr>
      <vt:lpstr>COVID-19 Situation Update </vt:lpstr>
      <vt:lpstr>Plan for Keeping Students Safe </vt:lpstr>
      <vt:lpstr>Important Information on COVID-19 Vaccines </vt:lpstr>
      <vt:lpstr>COVID-19 Vaccines Are Available</vt:lpstr>
      <vt:lpstr>COVID-19 Vaccines Are Free</vt:lpstr>
      <vt:lpstr>COVID-19 Vaccines Are Effective</vt:lpstr>
      <vt:lpstr>COVID-19 Vaccines Are Safe</vt:lpstr>
      <vt:lpstr>Once You’re Up to Date With Your COVID Vaccines</vt:lpstr>
      <vt:lpstr>Thank you</vt:lpstr>
      <vt:lpstr>How Parents Can Help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Crystal Burns</cp:lastModifiedBy>
  <cp:revision>19</cp:revision>
  <dcterms:created xsi:type="dcterms:W3CDTF">2018-01-23T14:45:27Z</dcterms:created>
  <dcterms:modified xsi:type="dcterms:W3CDTF">2022-04-08T17:14:54Z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0x010100D7A951ACC0C5DF42B2C90846EF1D1F2A</vt:lpwstr>
  </property>
  <property fmtid="{D5CDD505-2E9C-101B-9397-08002B2CF9AE}" pid="3" name="_dlc_DocIdItemGuid">
    <vt:lpwstr>78f0fe61-16ba-4646-989c-c2f1f8857e28</vt:lpwstr>
  </property>
</Properties>
</file>