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671" r:id="rId5"/>
  </p:sldMasterIdLst>
  <p:notesMasterIdLst>
    <p:notesMasterId r:id="rId32"/>
  </p:notesMasterIdLst>
  <p:sldIdLst>
    <p:sldId id="308" r:id="rId6"/>
    <p:sldId id="259" r:id="rId7"/>
    <p:sldId id="261" r:id="rId8"/>
    <p:sldId id="263" r:id="rId9"/>
    <p:sldId id="265" r:id="rId10"/>
    <p:sldId id="267" r:id="rId11"/>
    <p:sldId id="269" r:id="rId12"/>
    <p:sldId id="271" r:id="rId13"/>
    <p:sldId id="273" r:id="rId14"/>
    <p:sldId id="275" r:id="rId15"/>
    <p:sldId id="277" r:id="rId16"/>
    <p:sldId id="279" r:id="rId17"/>
    <p:sldId id="281" r:id="rId18"/>
    <p:sldId id="283" r:id="rId19"/>
    <p:sldId id="309" r:id="rId20"/>
    <p:sldId id="287" r:id="rId21"/>
    <p:sldId id="289" r:id="rId22"/>
    <p:sldId id="291" r:id="rId23"/>
    <p:sldId id="293" r:id="rId24"/>
    <p:sldId id="295" r:id="rId25"/>
    <p:sldId id="297" r:id="rId26"/>
    <p:sldId id="299" r:id="rId27"/>
    <p:sldId id="301" r:id="rId28"/>
    <p:sldId id="303" r:id="rId29"/>
    <p:sldId id="262" r:id="rId30"/>
    <p:sldId id="307"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jGYI/oYV2RsGQtIxZ2H1kz8LuMV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quel García-Pertusa" initials="" lastIdx="7" clrIdx="0"/>
  <p:cmAuthor id="1" name="angely.giambra" initials="a" lastIdx="2" clrIdx="1">
    <p:extLst>
      <p:ext uri="{19B8F6BF-5375-455C-9EA6-DF929625EA0E}">
        <p15:presenceInfo xmlns:p15="http://schemas.microsoft.com/office/powerpoint/2012/main" userId="S::angely.giambra@hcnmedia.com::1493be1d-ab74-4200-9cea-c890582efb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0C3E2E-516D-494A-A759-73954E91C1D6}">
  <a:tblStyle styleId="{7F0C3E2E-516D-494A-A759-73954E91C1D6}"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AE7"/>
          </a:solidFill>
        </a:fill>
      </a:tcStyle>
    </a:wholeTbl>
    <a:band1H>
      <a:tcTxStyle/>
      <a:tcStyle>
        <a:tcBdr/>
        <a:fill>
          <a:solidFill>
            <a:srgbClr val="FAD2CB"/>
          </a:solidFill>
        </a:fill>
      </a:tcStyle>
    </a:band1H>
    <a:band2H>
      <a:tcTxStyle/>
      <a:tcStyle>
        <a:tcBdr/>
      </a:tcStyle>
    </a:band2H>
    <a:band1V>
      <a:tcTxStyle/>
      <a:tcStyle>
        <a:tcBdr/>
        <a:fill>
          <a:solidFill>
            <a:srgbClr val="FAD2CB"/>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72"/>
    <p:restoredTop sz="94737"/>
  </p:normalViewPr>
  <p:slideViewPr>
    <p:cSldViewPr snapToGrid="0">
      <p:cViewPr varScale="1">
        <p:scale>
          <a:sx n="108" d="100"/>
          <a:sy n="108" d="100"/>
        </p:scale>
        <p:origin x="24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63"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61" Type="http://customschemas.google.com/relationships/presentationmetadata" Target="meta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6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3800F0"/>
                </a:solidFill>
                <a:latin typeface="+mn-lt"/>
                <a:ea typeface="+mn-ea"/>
                <a:cs typeface="+mn-cs"/>
              </a:defRPr>
            </a:pPr>
            <a:r>
              <a:rPr lang="en-US" sz="1800" b="1">
                <a:solidFill>
                  <a:srgbClr val="0055B8"/>
                </a:solidFill>
              </a:rPr>
              <a:t>Chart</a:t>
            </a:r>
            <a:r>
              <a:rPr lang="en-US" sz="1800" b="1" baseline="0">
                <a:solidFill>
                  <a:srgbClr val="0055B8"/>
                </a:solidFill>
              </a:rPr>
              <a:t> Title Here</a:t>
            </a:r>
          </a:p>
        </c:rich>
      </c:tx>
      <c:overlay val="0"/>
      <c:spPr>
        <a:noFill/>
        <a:ln>
          <a:noFill/>
        </a:ln>
        <a:effectLst/>
      </c:spPr>
      <c:txPr>
        <a:bodyPr rot="0" spcFirstLastPara="1" vertOverflow="ellipsis" vert="horz" wrap="square" anchor="ctr" anchorCtr="1"/>
        <a:lstStyle/>
        <a:p>
          <a:pPr>
            <a:defRPr sz="1800" b="1" i="0" u="none" strike="noStrike" kern="1200" spc="0" baseline="0">
              <a:solidFill>
                <a:srgbClr val="3800F0"/>
              </a:solidFill>
              <a:latin typeface="+mn-lt"/>
              <a:ea typeface="+mn-ea"/>
              <a:cs typeface="+mn-cs"/>
            </a:defRPr>
          </a:pPr>
          <a:endParaRPr lang="en-US"/>
        </a:p>
      </c:txPr>
    </c:title>
    <c:autoTitleDeleted val="0"/>
    <c:plotArea>
      <c:layout/>
      <c:doughnutChart>
        <c:varyColors val="1"/>
        <c:ser>
          <c:idx val="0"/>
          <c:order val="0"/>
          <c:tx>
            <c:strRef>
              <c:f>Sheet1!$B$1</c:f>
              <c:strCache>
                <c:ptCount val="1"/>
                <c:pt idx="0">
                  <c:v>Media Buy</c:v>
                </c:pt>
              </c:strCache>
            </c:strRef>
          </c:tx>
          <c:dPt>
            <c:idx val="0"/>
            <c:bubble3D val="0"/>
            <c:spPr>
              <a:solidFill>
                <a:srgbClr val="0055B8"/>
              </a:solidFill>
              <a:ln w="19050">
                <a:solidFill>
                  <a:schemeClr val="lt1"/>
                </a:solidFill>
              </a:ln>
              <a:effectLst/>
            </c:spPr>
            <c:extLst>
              <c:ext xmlns:c16="http://schemas.microsoft.com/office/drawing/2014/chart" uri="{C3380CC4-5D6E-409C-BE32-E72D297353CC}">
                <c16:uniqueId val="{00000002-6A44-5946-9D03-D6A552A1ABFE}"/>
              </c:ext>
            </c:extLst>
          </c:dPt>
          <c:dPt>
            <c:idx val="1"/>
            <c:bubble3D val="0"/>
            <c:spPr>
              <a:solidFill>
                <a:srgbClr val="E01782"/>
              </a:solidFill>
              <a:ln w="19050">
                <a:solidFill>
                  <a:schemeClr val="lt1"/>
                </a:solidFill>
              </a:ln>
              <a:effectLst/>
            </c:spPr>
            <c:extLst>
              <c:ext xmlns:c16="http://schemas.microsoft.com/office/drawing/2014/chart" uri="{C3380CC4-5D6E-409C-BE32-E72D297353CC}">
                <c16:uniqueId val="{00000003-6A44-5946-9D03-D6A552A1ABFE}"/>
              </c:ext>
            </c:extLst>
          </c:dPt>
          <c:dPt>
            <c:idx val="2"/>
            <c:bubble3D val="0"/>
            <c:spPr>
              <a:solidFill>
                <a:srgbClr val="00D2F0"/>
              </a:solidFill>
              <a:ln w="19050">
                <a:solidFill>
                  <a:schemeClr val="lt1"/>
                </a:solidFill>
              </a:ln>
              <a:effectLst/>
            </c:spPr>
            <c:extLst>
              <c:ext xmlns:c16="http://schemas.microsoft.com/office/drawing/2014/chart" uri="{C3380CC4-5D6E-409C-BE32-E72D297353CC}">
                <c16:uniqueId val="{00000004-6A44-5946-9D03-D6A552A1ABFE}"/>
              </c:ext>
            </c:extLst>
          </c:dPt>
          <c:dPt>
            <c:idx val="3"/>
            <c:bubble3D val="0"/>
            <c:spPr>
              <a:solidFill>
                <a:srgbClr val="00426B"/>
              </a:solidFill>
              <a:ln w="19050">
                <a:solidFill>
                  <a:schemeClr val="lt1"/>
                </a:solidFill>
              </a:ln>
              <a:effectLst/>
            </c:spPr>
            <c:extLst>
              <c:ext xmlns:c16="http://schemas.microsoft.com/office/drawing/2014/chart" uri="{C3380CC4-5D6E-409C-BE32-E72D297353CC}">
                <c16:uniqueId val="{00000005-6A44-5946-9D03-D6A552A1ABFE}"/>
              </c:ext>
            </c:extLst>
          </c:dPt>
          <c:dLbls>
            <c:dLbl>
              <c:idx val="2"/>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426B"/>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6A44-5946-9D03-D6A552A1ABF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Facebook</c:v>
                </c:pt>
                <c:pt idx="1">
                  <c:v>Instagram</c:v>
                </c:pt>
                <c:pt idx="2">
                  <c:v>YouTube</c:v>
                </c:pt>
                <c:pt idx="3">
                  <c:v>Twitter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A44-5946-9D03-D6A552A1ABFE}"/>
            </c:ext>
          </c:extLst>
        </c:ser>
        <c:dLbls>
          <c:showLegendKey val="0"/>
          <c:showVal val="1"/>
          <c:showCatName val="0"/>
          <c:showSerName val="0"/>
          <c:showPercent val="0"/>
          <c:showBubbleSize val="0"/>
          <c:showLeaderLines val="1"/>
        </c:dLbls>
        <c:firstSliceAng val="0"/>
        <c:holeSize val="45"/>
      </c:doughnut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accent2">
                    <a:lumMod val="10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accent2">
                    <a:lumMod val="10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accent2">
                    <a:lumMod val="10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accent2">
                    <a:lumMod val="1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cb6bacabb2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gcb6bacabb2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cb6bacabb2_0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gcb6bacabb2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cb6bacabb2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gcb6bacabb2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cb6bacabb2_0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gcb6bacabb2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cb6bacabb2_0_1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gcb6bacabb2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cb6bacabb2_0_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gcb6bacabb2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cb6bacabb2_0_1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gcb6bacabb2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cb6bacabb2_0_1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gcb6bacabb2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cb6bacabb2_0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cb6bacabb2_0_1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54" name="Google Shape;554;gcb6bacabb2_0_1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cb6bacabb2_0_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570" name="Google Shape;570;gcb6bacabb2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cb6bacabb2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cb6bacabb2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cb6bacabb2_0_2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86" name="Google Shape;586;gcb6bacabb2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cb6bacabb2_0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02" name="Google Shape;602;gcb6bacabb2_0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cb6bacabb2_0_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18" name="Google Shape;618;gcb6bacabb2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cb6bacabb2_0_2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gcb6bacabb2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cb6bacabb2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cb6bacabb2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cb6bacabb2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gcb6bacabb2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cb6bacabb2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cb6bacabb2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cb6bacabb2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cb6bacabb2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cb6bacabb2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cb6bacabb2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ertical Image Left Display">
  <p:cSld name="Vertical Image Left Display">
    <p:bg>
      <p:bgPr>
        <a:solidFill>
          <a:schemeClr val="lt1"/>
        </a:solidFill>
        <a:effectLst/>
      </p:bgPr>
    </p:bg>
    <p:spTree>
      <p:nvGrpSpPr>
        <p:cNvPr id="1" name="Shape 16"/>
        <p:cNvGrpSpPr/>
        <p:nvPr/>
      </p:nvGrpSpPr>
      <p:grpSpPr>
        <a:xfrm>
          <a:off x="0" y="0"/>
          <a:ext cx="0" cy="0"/>
          <a:chOff x="0" y="0"/>
          <a:chExt cx="0" cy="0"/>
        </a:xfrm>
      </p:grpSpPr>
      <p:sp>
        <p:nvSpPr>
          <p:cNvPr id="17" name="Google Shape;17;p29"/>
          <p:cNvSpPr>
            <a:spLocks noGrp="1"/>
          </p:cNvSpPr>
          <p:nvPr>
            <p:ph type="pic" idx="2"/>
          </p:nvPr>
        </p:nvSpPr>
        <p:spPr>
          <a:xfrm>
            <a:off x="8117541" y="0"/>
            <a:ext cx="4074459" cy="5862918"/>
          </a:xfrm>
          <a:prstGeom prst="rect">
            <a:avLst/>
          </a:prstGeom>
          <a:noFill/>
          <a:ln>
            <a:noFill/>
          </a:ln>
        </p:spPr>
      </p:sp>
      <p:sp>
        <p:nvSpPr>
          <p:cNvPr id="18" name="Google Shape;18;p29"/>
          <p:cNvSpPr txBox="1">
            <a:spLocks noGrp="1"/>
          </p:cNvSpPr>
          <p:nvPr>
            <p:ph type="title"/>
          </p:nvPr>
        </p:nvSpPr>
        <p:spPr>
          <a:xfrm>
            <a:off x="578158" y="574554"/>
            <a:ext cx="6916621" cy="55968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55B8"/>
              </a:buClr>
              <a:buSzPts val="4000"/>
              <a:buFont typeface="Arial"/>
              <a:buNone/>
              <a:defRPr sz="4000" b="1" i="0" u="none" strike="noStrike" cap="none">
                <a:solidFill>
                  <a:srgbClr val="0055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29"/>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29"/>
          <p:cNvSpPr txBox="1">
            <a:spLocks noGrp="1"/>
          </p:cNvSpPr>
          <p:nvPr>
            <p:ph type="body" idx="1"/>
          </p:nvPr>
        </p:nvSpPr>
        <p:spPr>
          <a:xfrm>
            <a:off x="578158" y="1687031"/>
            <a:ext cx="6916621" cy="2076586"/>
          </a:xfrm>
          <a:prstGeom prst="rect">
            <a:avLst/>
          </a:prstGeom>
          <a:noFill/>
          <a:ln>
            <a:noFill/>
          </a:ln>
        </p:spPr>
        <p:txBody>
          <a:bodyPr spcFirstLastPara="1" wrap="square" lIns="0" tIns="0" rIns="0" bIns="0" anchor="t" anchorCtr="0">
            <a:noAutofit/>
          </a:bodyPr>
          <a:lstStyle>
            <a:lvl1pPr marL="457200" marR="0" lvl="0" indent="-355600" algn="l" rtl="0">
              <a:lnSpc>
                <a:spcPct val="107000"/>
              </a:lnSpc>
              <a:spcBef>
                <a:spcPts val="0"/>
              </a:spcBef>
              <a:spcAft>
                <a:spcPts val="0"/>
              </a:spcAft>
              <a:buClr>
                <a:srgbClr val="E01782"/>
              </a:buClr>
              <a:buSzPts val="2000"/>
              <a:buFont typeface="Arial"/>
              <a:buChar char="•"/>
              <a:defRPr sz="2000" b="0" i="0" u="none" strike="noStrike" cap="none">
                <a:solidFill>
                  <a:srgbClr val="151616"/>
                </a:solidFill>
                <a:latin typeface="Arial"/>
                <a:ea typeface="Arial"/>
                <a:cs typeface="Arial"/>
                <a:sym typeface="Arial"/>
              </a:defRPr>
            </a:lvl1pPr>
            <a:lvl2pPr marL="914400" marR="0" lvl="1" indent="-330200" algn="l" rtl="0">
              <a:lnSpc>
                <a:spcPct val="15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1" name="Google Shape;21;p29"/>
          <p:cNvPicPr preferRelativeResize="0"/>
          <p:nvPr/>
        </p:nvPicPr>
        <p:blipFill rotWithShape="1">
          <a:blip r:embed="rId2">
            <a:alphaModFix/>
          </a:blip>
          <a:srcRect/>
          <a:stretch/>
        </p:blipFill>
        <p:spPr>
          <a:xfrm>
            <a:off x="0" y="6647947"/>
            <a:ext cx="12192000" cy="215900"/>
          </a:xfrm>
          <a:prstGeom prst="rect">
            <a:avLst/>
          </a:prstGeom>
          <a:noFill/>
          <a:ln>
            <a:noFill/>
          </a:ln>
        </p:spPr>
      </p:pic>
      <p:sp>
        <p:nvSpPr>
          <p:cNvPr id="22" name="Google Shape;22;p29"/>
          <p:cNvSpPr/>
          <p:nvPr/>
        </p:nvSpPr>
        <p:spPr>
          <a:xfrm>
            <a:off x="0" y="642568"/>
            <a:ext cx="363578" cy="36357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Vertical Image Left Display">
  <p:cSld name="5_Vertical Image Left Display">
    <p:bg>
      <p:bgPr>
        <a:solidFill>
          <a:schemeClr val="lt1"/>
        </a:solidFill>
        <a:effectLst/>
      </p:bgPr>
    </p:bg>
    <p:spTree>
      <p:nvGrpSpPr>
        <p:cNvPr id="1" name="Shape 93"/>
        <p:cNvGrpSpPr/>
        <p:nvPr/>
      </p:nvGrpSpPr>
      <p:grpSpPr>
        <a:xfrm>
          <a:off x="0" y="0"/>
          <a:ext cx="0" cy="0"/>
          <a:chOff x="0" y="0"/>
          <a:chExt cx="0" cy="0"/>
        </a:xfrm>
      </p:grpSpPr>
      <p:sp>
        <p:nvSpPr>
          <p:cNvPr id="94" name="Google Shape;94;p42"/>
          <p:cNvSpPr/>
          <p:nvPr/>
        </p:nvSpPr>
        <p:spPr>
          <a:xfrm>
            <a:off x="6698255" y="1936981"/>
            <a:ext cx="5177320" cy="3879877"/>
          </a:xfrm>
          <a:prstGeom prst="rect">
            <a:avLst/>
          </a:prstGeom>
          <a:solidFill>
            <a:srgbClr val="0055B8"/>
          </a:solidFill>
          <a:ln>
            <a:noFill/>
          </a:ln>
        </p:spPr>
        <p:txBody>
          <a:bodyPr spcFirstLastPara="1" wrap="square" lIns="365750" tIns="2743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endParaRPr sz="2000" b="1">
              <a:solidFill>
                <a:srgbClr val="00D2F0"/>
              </a:solidFill>
              <a:latin typeface="Arial"/>
              <a:ea typeface="Arial"/>
              <a:cs typeface="Arial"/>
              <a:sym typeface="Arial"/>
            </a:endParaRPr>
          </a:p>
        </p:txBody>
      </p:sp>
      <p:sp>
        <p:nvSpPr>
          <p:cNvPr id="95" name="Google Shape;95;p42"/>
          <p:cNvSpPr txBox="1">
            <a:spLocks noGrp="1"/>
          </p:cNvSpPr>
          <p:nvPr>
            <p:ph type="title"/>
          </p:nvPr>
        </p:nvSpPr>
        <p:spPr>
          <a:xfrm>
            <a:off x="578158" y="574554"/>
            <a:ext cx="11297418" cy="55968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55B8"/>
              </a:buClr>
              <a:buSzPts val="4000"/>
              <a:buFont typeface="Arial"/>
              <a:buNone/>
              <a:defRPr sz="4000" b="1" i="0" u="none" strike="noStrike" cap="none">
                <a:solidFill>
                  <a:srgbClr val="0055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6" name="Google Shape;96;p42"/>
          <p:cNvSpPr txBox="1">
            <a:spLocks noGrp="1"/>
          </p:cNvSpPr>
          <p:nvPr>
            <p:ph type="body" idx="1"/>
          </p:nvPr>
        </p:nvSpPr>
        <p:spPr>
          <a:xfrm>
            <a:off x="578159" y="1936980"/>
            <a:ext cx="5517842" cy="3879877"/>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7" name="Google Shape;97;p42"/>
          <p:cNvSpPr/>
          <p:nvPr/>
        </p:nvSpPr>
        <p:spPr>
          <a:xfrm>
            <a:off x="0" y="642568"/>
            <a:ext cx="363578" cy="36357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 name="Google Shape;98;p42"/>
          <p:cNvSpPr txBox="1">
            <a:spLocks noGrp="1"/>
          </p:cNvSpPr>
          <p:nvPr>
            <p:ph type="body" idx="2"/>
          </p:nvPr>
        </p:nvSpPr>
        <p:spPr>
          <a:xfrm>
            <a:off x="7061812" y="2744624"/>
            <a:ext cx="4439798" cy="2638709"/>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chemeClr val="lt1"/>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9" name="Google Shape;99;p42"/>
          <p:cNvSpPr txBox="1">
            <a:spLocks noGrp="1"/>
          </p:cNvSpPr>
          <p:nvPr>
            <p:ph type="body" idx="3"/>
          </p:nvPr>
        </p:nvSpPr>
        <p:spPr>
          <a:xfrm>
            <a:off x="7061812" y="2269551"/>
            <a:ext cx="4439798" cy="29545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D2F0"/>
              </a:buClr>
              <a:buSzPts val="2000"/>
              <a:buFont typeface="Arial"/>
              <a:buNone/>
              <a:defRPr sz="2000" b="0" i="0" u="none" strike="noStrike" cap="none">
                <a:solidFill>
                  <a:srgbClr val="00D2F0"/>
                </a:solidFill>
                <a:latin typeface="Arial"/>
                <a:ea typeface="Arial"/>
                <a:cs typeface="Arial"/>
                <a:sym typeface="Arial"/>
              </a:defRPr>
            </a:lvl1pPr>
            <a:lvl2pPr marL="914400" marR="0" lvl="1"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00" name="Google Shape;100;p42"/>
          <p:cNvPicPr preferRelativeResize="0"/>
          <p:nvPr/>
        </p:nvPicPr>
        <p:blipFill rotWithShape="1">
          <a:blip r:embed="rId2">
            <a:alphaModFix/>
          </a:blip>
          <a:srcRect/>
          <a:stretch/>
        </p:blipFill>
        <p:spPr>
          <a:xfrm>
            <a:off x="0" y="6647947"/>
            <a:ext cx="12192000" cy="215900"/>
          </a:xfrm>
          <a:prstGeom prst="rect">
            <a:avLst/>
          </a:prstGeom>
          <a:noFill/>
          <a:ln>
            <a:noFill/>
          </a:ln>
        </p:spPr>
      </p:pic>
      <p:sp>
        <p:nvSpPr>
          <p:cNvPr id="101" name="Google Shape;101;p42"/>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42"/>
          <p:cNvSpPr txBox="1">
            <a:spLocks noGrp="1"/>
          </p:cNvSpPr>
          <p:nvPr>
            <p:ph type="body" idx="4"/>
          </p:nvPr>
        </p:nvSpPr>
        <p:spPr>
          <a:xfrm>
            <a:off x="578159" y="1500303"/>
            <a:ext cx="11297416" cy="289161"/>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2400"/>
              <a:buFont typeface="Arial"/>
              <a:buNone/>
              <a:defRPr sz="2400" b="1" i="0" u="none" strike="noStrike" cap="none">
                <a:solidFill>
                  <a:srgbClr val="E01782"/>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2_Vertical Image Left Display">
  <p:cSld name="12_Vertical Image Left Display">
    <p:bg>
      <p:bgPr>
        <a:solidFill>
          <a:schemeClr val="lt1"/>
        </a:solidFill>
        <a:effectLst/>
      </p:bgPr>
    </p:bg>
    <p:spTree>
      <p:nvGrpSpPr>
        <p:cNvPr id="1" name="Shape 103"/>
        <p:cNvGrpSpPr/>
        <p:nvPr/>
      </p:nvGrpSpPr>
      <p:grpSpPr>
        <a:xfrm>
          <a:off x="0" y="0"/>
          <a:ext cx="0" cy="0"/>
          <a:chOff x="0" y="0"/>
          <a:chExt cx="0" cy="0"/>
        </a:xfrm>
      </p:grpSpPr>
      <p:sp>
        <p:nvSpPr>
          <p:cNvPr id="104" name="Google Shape;104;p43"/>
          <p:cNvSpPr/>
          <p:nvPr/>
        </p:nvSpPr>
        <p:spPr>
          <a:xfrm>
            <a:off x="6698255" y="1936981"/>
            <a:ext cx="5177320" cy="3879877"/>
          </a:xfrm>
          <a:prstGeom prst="rect">
            <a:avLst/>
          </a:prstGeom>
          <a:solidFill>
            <a:srgbClr val="00426B"/>
          </a:solidFill>
          <a:ln>
            <a:noFill/>
          </a:ln>
        </p:spPr>
        <p:txBody>
          <a:bodyPr spcFirstLastPara="1" wrap="square" lIns="365750" tIns="2743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endParaRPr sz="2000" b="1">
              <a:solidFill>
                <a:srgbClr val="00D2F0"/>
              </a:solidFill>
              <a:latin typeface="Arial"/>
              <a:ea typeface="Arial"/>
              <a:cs typeface="Arial"/>
              <a:sym typeface="Arial"/>
            </a:endParaRPr>
          </a:p>
        </p:txBody>
      </p:sp>
      <p:sp>
        <p:nvSpPr>
          <p:cNvPr id="105" name="Google Shape;105;p43"/>
          <p:cNvSpPr txBox="1">
            <a:spLocks noGrp="1"/>
          </p:cNvSpPr>
          <p:nvPr>
            <p:ph type="title"/>
          </p:nvPr>
        </p:nvSpPr>
        <p:spPr>
          <a:xfrm>
            <a:off x="578158" y="574554"/>
            <a:ext cx="11297418" cy="55968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55B8"/>
              </a:buClr>
              <a:buSzPts val="4000"/>
              <a:buFont typeface="Arial"/>
              <a:buNone/>
              <a:defRPr sz="4000" b="1" i="0" u="none" strike="noStrike" cap="none">
                <a:solidFill>
                  <a:srgbClr val="0055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43"/>
          <p:cNvSpPr txBox="1">
            <a:spLocks noGrp="1"/>
          </p:cNvSpPr>
          <p:nvPr>
            <p:ph type="body" idx="1"/>
          </p:nvPr>
        </p:nvSpPr>
        <p:spPr>
          <a:xfrm>
            <a:off x="578159" y="1936980"/>
            <a:ext cx="5517842" cy="3879877"/>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7" name="Google Shape;107;p43"/>
          <p:cNvSpPr/>
          <p:nvPr/>
        </p:nvSpPr>
        <p:spPr>
          <a:xfrm>
            <a:off x="0" y="642568"/>
            <a:ext cx="363578" cy="36357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 name="Google Shape;108;p43"/>
          <p:cNvSpPr txBox="1">
            <a:spLocks noGrp="1"/>
          </p:cNvSpPr>
          <p:nvPr>
            <p:ph type="body" idx="2"/>
          </p:nvPr>
        </p:nvSpPr>
        <p:spPr>
          <a:xfrm>
            <a:off x="7061812" y="2744624"/>
            <a:ext cx="4439798" cy="2638709"/>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chemeClr val="lt1"/>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9" name="Google Shape;109;p43"/>
          <p:cNvSpPr txBox="1">
            <a:spLocks noGrp="1"/>
          </p:cNvSpPr>
          <p:nvPr>
            <p:ph type="body" idx="3"/>
          </p:nvPr>
        </p:nvSpPr>
        <p:spPr>
          <a:xfrm>
            <a:off x="7061812" y="2269551"/>
            <a:ext cx="4439798" cy="29545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D2F0"/>
              </a:buClr>
              <a:buSzPts val="2000"/>
              <a:buFont typeface="Arial"/>
              <a:buNone/>
              <a:defRPr sz="2000" b="0" i="0" u="none" strike="noStrike" cap="none">
                <a:solidFill>
                  <a:srgbClr val="00D2F0"/>
                </a:solidFill>
                <a:latin typeface="Arial"/>
                <a:ea typeface="Arial"/>
                <a:cs typeface="Arial"/>
                <a:sym typeface="Arial"/>
              </a:defRPr>
            </a:lvl1pPr>
            <a:lvl2pPr marL="914400" marR="0" lvl="1"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10" name="Google Shape;110;p43"/>
          <p:cNvPicPr preferRelativeResize="0"/>
          <p:nvPr/>
        </p:nvPicPr>
        <p:blipFill rotWithShape="1">
          <a:blip r:embed="rId2">
            <a:alphaModFix/>
          </a:blip>
          <a:srcRect/>
          <a:stretch/>
        </p:blipFill>
        <p:spPr>
          <a:xfrm>
            <a:off x="0" y="6647947"/>
            <a:ext cx="12192000" cy="215900"/>
          </a:xfrm>
          <a:prstGeom prst="rect">
            <a:avLst/>
          </a:prstGeom>
          <a:noFill/>
          <a:ln>
            <a:noFill/>
          </a:ln>
        </p:spPr>
      </p:pic>
      <p:sp>
        <p:nvSpPr>
          <p:cNvPr id="111" name="Google Shape;111;p43"/>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43"/>
          <p:cNvSpPr txBox="1">
            <a:spLocks noGrp="1"/>
          </p:cNvSpPr>
          <p:nvPr>
            <p:ph type="body" idx="4"/>
          </p:nvPr>
        </p:nvSpPr>
        <p:spPr>
          <a:xfrm>
            <a:off x="578159" y="1500303"/>
            <a:ext cx="11297416" cy="289161"/>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2400"/>
              <a:buFont typeface="Arial"/>
              <a:buNone/>
              <a:defRPr sz="2400" b="1" i="0" u="none" strike="noStrike" cap="none">
                <a:solidFill>
                  <a:srgbClr val="E01782"/>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1_Vertical Image Left Display">
  <p:cSld name="11_Vertical Image Left Display">
    <p:bg>
      <p:bgPr>
        <a:solidFill>
          <a:schemeClr val="lt1"/>
        </a:solidFill>
        <a:effectLst/>
      </p:bgPr>
    </p:bg>
    <p:spTree>
      <p:nvGrpSpPr>
        <p:cNvPr id="1" name="Shape 113"/>
        <p:cNvGrpSpPr/>
        <p:nvPr/>
      </p:nvGrpSpPr>
      <p:grpSpPr>
        <a:xfrm>
          <a:off x="0" y="0"/>
          <a:ext cx="0" cy="0"/>
          <a:chOff x="0" y="0"/>
          <a:chExt cx="0" cy="0"/>
        </a:xfrm>
      </p:grpSpPr>
      <p:sp>
        <p:nvSpPr>
          <p:cNvPr id="114" name="Google Shape;114;p44"/>
          <p:cNvSpPr txBox="1">
            <a:spLocks noGrp="1"/>
          </p:cNvSpPr>
          <p:nvPr>
            <p:ph type="title"/>
          </p:nvPr>
        </p:nvSpPr>
        <p:spPr>
          <a:xfrm>
            <a:off x="578158" y="574554"/>
            <a:ext cx="11297418" cy="55968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55B8"/>
              </a:buClr>
              <a:buSzPts val="4000"/>
              <a:buFont typeface="Arial"/>
              <a:buNone/>
              <a:defRPr sz="4000" b="1" i="0" u="none" strike="noStrike" cap="none">
                <a:solidFill>
                  <a:srgbClr val="0055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44"/>
          <p:cNvSpPr txBox="1">
            <a:spLocks noGrp="1"/>
          </p:cNvSpPr>
          <p:nvPr>
            <p:ph type="body" idx="1"/>
          </p:nvPr>
        </p:nvSpPr>
        <p:spPr>
          <a:xfrm>
            <a:off x="578159" y="1936981"/>
            <a:ext cx="5517842" cy="1669820"/>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Google Shape;116;p44"/>
          <p:cNvSpPr/>
          <p:nvPr/>
        </p:nvSpPr>
        <p:spPr>
          <a:xfrm>
            <a:off x="0" y="642568"/>
            <a:ext cx="363578" cy="36357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 name="Google Shape;117;p44"/>
          <p:cNvSpPr txBox="1">
            <a:spLocks noGrp="1"/>
          </p:cNvSpPr>
          <p:nvPr>
            <p:ph type="body" idx="2"/>
          </p:nvPr>
        </p:nvSpPr>
        <p:spPr>
          <a:xfrm>
            <a:off x="578159" y="3854939"/>
            <a:ext cx="5517842" cy="1961919"/>
          </a:xfrm>
          <a:prstGeom prst="rect">
            <a:avLst/>
          </a:prstGeom>
          <a:noFill/>
          <a:ln>
            <a:noFill/>
          </a:ln>
        </p:spPr>
        <p:txBody>
          <a:bodyPr spcFirstLastPara="1" wrap="square" lIns="0" tIns="0" rIns="0" bIns="0" anchor="t" anchorCtr="0">
            <a:noAutofit/>
          </a:bodyPr>
          <a:lstStyle>
            <a:lvl1pPr marL="457200" marR="0" lvl="0" indent="-342900" algn="l" rtl="0">
              <a:lnSpc>
                <a:spcPct val="107000"/>
              </a:lnSpc>
              <a:spcBef>
                <a:spcPts val="1000"/>
              </a:spcBef>
              <a:spcAft>
                <a:spcPts val="0"/>
              </a:spcAft>
              <a:buClr>
                <a:srgbClr val="E01782"/>
              </a:buClr>
              <a:buSzPts val="1800"/>
              <a:buFont typeface="Arial"/>
              <a:buChar char="•"/>
              <a:defRPr sz="1800" b="0" i="0" u="none" strike="noStrike" cap="none">
                <a:solidFill>
                  <a:srgbClr val="151616"/>
                </a:solidFill>
                <a:latin typeface="Arial"/>
                <a:ea typeface="Arial"/>
                <a:cs typeface="Arial"/>
                <a:sym typeface="Arial"/>
              </a:defRPr>
            </a:lvl1pPr>
            <a:lvl2pPr marL="914400" marR="0" lvl="1" indent="-325119" algn="l" rtl="0">
              <a:lnSpc>
                <a:spcPct val="107000"/>
              </a:lnSpc>
              <a:spcBef>
                <a:spcPts val="400"/>
              </a:spcBef>
              <a:spcAft>
                <a:spcPts val="0"/>
              </a:spcAft>
              <a:buClr>
                <a:srgbClr val="00436E"/>
              </a:buClr>
              <a:buSzPts val="1520"/>
              <a:buFont typeface="Courier New"/>
              <a:buChar char="o"/>
              <a:defRPr sz="1600" b="0" i="0" u="none" strike="noStrike" cap="none">
                <a:solidFill>
                  <a:srgbClr val="00436E"/>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aphicFrame>
        <p:nvGraphicFramePr>
          <p:cNvPr id="118" name="Google Shape;118;p44"/>
          <p:cNvGraphicFramePr/>
          <p:nvPr/>
        </p:nvGraphicFramePr>
        <p:xfrm>
          <a:off x="6718762" y="1936980"/>
          <a:ext cx="5156850" cy="3879950"/>
        </p:xfrm>
        <a:graphic>
          <a:graphicData uri="http://schemas.openxmlformats.org/drawingml/2006/table">
            <a:tbl>
              <a:tblPr firstRow="1" bandRow="1">
                <a:noFill/>
                <a:tableStyleId>{7F0C3E2E-516D-494A-A759-73954E91C1D6}</a:tableStyleId>
              </a:tblPr>
              <a:tblGrid>
                <a:gridCol w="1718950">
                  <a:extLst>
                    <a:ext uri="{9D8B030D-6E8A-4147-A177-3AD203B41FA5}">
                      <a16:colId xmlns:a16="http://schemas.microsoft.com/office/drawing/2014/main" val="20000"/>
                    </a:ext>
                  </a:extLst>
                </a:gridCol>
                <a:gridCol w="1718950">
                  <a:extLst>
                    <a:ext uri="{9D8B030D-6E8A-4147-A177-3AD203B41FA5}">
                      <a16:colId xmlns:a16="http://schemas.microsoft.com/office/drawing/2014/main" val="20001"/>
                    </a:ext>
                  </a:extLst>
                </a:gridCol>
                <a:gridCol w="1718950">
                  <a:extLst>
                    <a:ext uri="{9D8B030D-6E8A-4147-A177-3AD203B41FA5}">
                      <a16:colId xmlns:a16="http://schemas.microsoft.com/office/drawing/2014/main" val="20002"/>
                    </a:ext>
                  </a:extLst>
                </a:gridCol>
              </a:tblGrid>
              <a:tr h="766650">
                <a:tc>
                  <a:txBody>
                    <a:bodyPr/>
                    <a:lstStyle/>
                    <a:p>
                      <a:pPr marL="0" marR="0" lvl="0" indent="0" algn="l" rtl="0">
                        <a:lnSpc>
                          <a:spcPct val="107000"/>
                        </a:lnSpc>
                        <a:spcBef>
                          <a:spcPts val="0"/>
                        </a:spcBef>
                        <a:spcAft>
                          <a:spcPts val="0"/>
                        </a:spcAft>
                        <a:buNone/>
                      </a:pPr>
                      <a:r>
                        <a:rPr lang="en-US" sz="1400"/>
                        <a:t>Heading for </a:t>
                      </a:r>
                      <a:br>
                        <a:rPr lang="en-US" sz="1400"/>
                      </a:br>
                      <a:r>
                        <a:rPr lang="en-US" sz="1400"/>
                        <a:t>Text Column</a:t>
                      </a:r>
                      <a:endParaRPr/>
                    </a:p>
                  </a:txBody>
                  <a:tcPr marL="137150" marR="137150" marT="137150" marB="137150" anchor="ctr">
                    <a:lnR w="19050" cap="flat" cmpd="sng">
                      <a:solidFill>
                        <a:schemeClr val="lt1"/>
                      </a:solidFill>
                      <a:prstDash val="solid"/>
                      <a:round/>
                      <a:headEnd type="none" w="sm" len="sm"/>
                      <a:tailEnd type="none" w="sm" len="sm"/>
                    </a:lnR>
                    <a:lnB w="19050" cap="flat" cmpd="sng">
                      <a:solidFill>
                        <a:schemeClr val="lt1"/>
                      </a:solidFill>
                      <a:prstDash val="solid"/>
                      <a:round/>
                      <a:headEnd type="none" w="sm" len="sm"/>
                      <a:tailEnd type="none" w="sm" len="sm"/>
                    </a:lnB>
                    <a:solidFill>
                      <a:srgbClr val="0055B8"/>
                    </a:solidFill>
                  </a:tcPr>
                </a:tc>
                <a:tc>
                  <a:txBody>
                    <a:bodyPr/>
                    <a:lstStyle/>
                    <a:p>
                      <a:pPr marL="0" marR="0" lvl="0" indent="0" algn="l" rtl="0">
                        <a:lnSpc>
                          <a:spcPct val="107000"/>
                        </a:lnSpc>
                        <a:spcBef>
                          <a:spcPts val="0"/>
                        </a:spcBef>
                        <a:spcAft>
                          <a:spcPts val="0"/>
                        </a:spcAft>
                        <a:buClr>
                          <a:schemeClr val="lt1"/>
                        </a:buClr>
                        <a:buSzPts val="1400"/>
                        <a:buFont typeface="Arial"/>
                        <a:buNone/>
                      </a:pPr>
                      <a:r>
                        <a:rPr lang="en-US" sz="1400" b="1">
                          <a:solidFill>
                            <a:schemeClr val="lt1"/>
                          </a:solidFill>
                          <a:latin typeface="Arial"/>
                          <a:ea typeface="Arial"/>
                          <a:cs typeface="Arial"/>
                          <a:sym typeface="Arial"/>
                        </a:rPr>
                        <a:t>Heading for </a:t>
                      </a:r>
                      <a:br>
                        <a:rPr lang="en-US" sz="1400" b="1">
                          <a:solidFill>
                            <a:schemeClr val="lt1"/>
                          </a:solidFill>
                          <a:latin typeface="Arial"/>
                          <a:ea typeface="Arial"/>
                          <a:cs typeface="Arial"/>
                          <a:sym typeface="Arial"/>
                        </a:rPr>
                      </a:br>
                      <a:r>
                        <a:rPr lang="en-US" sz="1400" b="1">
                          <a:solidFill>
                            <a:schemeClr val="lt1"/>
                          </a:solidFill>
                          <a:latin typeface="Arial"/>
                          <a:ea typeface="Arial"/>
                          <a:cs typeface="Arial"/>
                          <a:sym typeface="Arial"/>
                        </a:rPr>
                        <a:t>Text Column</a:t>
                      </a:r>
                      <a:endParaRPr/>
                    </a:p>
                  </a:txBody>
                  <a:tcPr marL="137150" marR="137150" marT="137150" marB="13715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B w="19050" cap="flat" cmpd="sng">
                      <a:solidFill>
                        <a:schemeClr val="lt1"/>
                      </a:solidFill>
                      <a:prstDash val="solid"/>
                      <a:round/>
                      <a:headEnd type="none" w="sm" len="sm"/>
                      <a:tailEnd type="none" w="sm" len="sm"/>
                    </a:lnB>
                    <a:solidFill>
                      <a:srgbClr val="0055B8"/>
                    </a:solidFill>
                  </a:tcPr>
                </a:tc>
                <a:tc>
                  <a:txBody>
                    <a:bodyPr/>
                    <a:lstStyle/>
                    <a:p>
                      <a:pPr marL="0" marR="0" lvl="0" indent="0" algn="r" rtl="0">
                        <a:lnSpc>
                          <a:spcPct val="107000"/>
                        </a:lnSpc>
                        <a:spcBef>
                          <a:spcPts val="0"/>
                        </a:spcBef>
                        <a:spcAft>
                          <a:spcPts val="0"/>
                        </a:spcAft>
                        <a:buClr>
                          <a:schemeClr val="lt1"/>
                        </a:buClr>
                        <a:buSzPts val="1400"/>
                        <a:buFont typeface="Arial"/>
                        <a:buNone/>
                      </a:pPr>
                      <a:r>
                        <a:rPr lang="en-US" sz="1400" b="1">
                          <a:solidFill>
                            <a:schemeClr val="lt1"/>
                          </a:solidFill>
                          <a:latin typeface="Arial"/>
                          <a:ea typeface="Arial"/>
                          <a:cs typeface="Arial"/>
                          <a:sym typeface="Arial"/>
                        </a:rPr>
                        <a:t>Heading for</a:t>
                      </a:r>
                      <a:br>
                        <a:rPr lang="en-US" sz="1400" b="1">
                          <a:solidFill>
                            <a:schemeClr val="lt1"/>
                          </a:solidFill>
                          <a:latin typeface="Arial"/>
                          <a:ea typeface="Arial"/>
                          <a:cs typeface="Arial"/>
                          <a:sym typeface="Arial"/>
                        </a:rPr>
                      </a:br>
                      <a:r>
                        <a:rPr lang="en-US" sz="1400" b="1">
                          <a:solidFill>
                            <a:schemeClr val="lt1"/>
                          </a:solidFill>
                          <a:latin typeface="Arial"/>
                          <a:ea typeface="Arial"/>
                          <a:cs typeface="Arial"/>
                          <a:sym typeface="Arial"/>
                        </a:rPr>
                        <a:t>Number Column</a:t>
                      </a:r>
                      <a:endParaRPr/>
                    </a:p>
                  </a:txBody>
                  <a:tcPr marL="137150" marR="137150" marT="137150" marB="137150" anchor="ctr">
                    <a:lnL w="19050" cap="flat" cmpd="sng">
                      <a:solidFill>
                        <a:schemeClr val="lt1"/>
                      </a:solidFill>
                      <a:prstDash val="solid"/>
                      <a:round/>
                      <a:headEnd type="none" w="sm" len="sm"/>
                      <a:tailEnd type="none" w="sm" len="sm"/>
                    </a:lnL>
                    <a:lnB w="19050" cap="flat" cmpd="sng">
                      <a:solidFill>
                        <a:schemeClr val="lt1"/>
                      </a:solidFill>
                      <a:prstDash val="solid"/>
                      <a:round/>
                      <a:headEnd type="none" w="sm" len="sm"/>
                      <a:tailEnd type="none" w="sm" len="sm"/>
                    </a:lnB>
                    <a:solidFill>
                      <a:srgbClr val="0055B8"/>
                    </a:solidFill>
                  </a:tcPr>
                </a:tc>
                <a:extLst>
                  <a:ext uri="{0D108BD9-81ED-4DB2-BD59-A6C34878D82A}">
                    <a16:rowId xmlns:a16="http://schemas.microsoft.com/office/drawing/2014/main" val="10000"/>
                  </a:ext>
                </a:extLst>
              </a:tr>
              <a:tr h="327125">
                <a:tc>
                  <a:txBody>
                    <a:bodyPr/>
                    <a:lstStyle/>
                    <a:p>
                      <a:pPr marL="0" marR="0" lvl="0" indent="0" algn="l" rtl="0">
                        <a:spcBef>
                          <a:spcPts val="0"/>
                        </a:spcBef>
                        <a:spcAft>
                          <a:spcPts val="0"/>
                        </a:spcAft>
                        <a:buNone/>
                      </a:pPr>
                      <a:r>
                        <a:rPr lang="en-US" sz="1400">
                          <a:solidFill>
                            <a:srgbClr val="151616"/>
                          </a:solidFill>
                          <a:latin typeface="Arial"/>
                          <a:ea typeface="Arial"/>
                          <a:cs typeface="Arial"/>
                          <a:sym typeface="Arial"/>
                        </a:rPr>
                        <a:t>Text</a:t>
                      </a: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151616"/>
                        </a:buClr>
                        <a:buSzPts val="1400"/>
                        <a:buFont typeface="Arial"/>
                        <a:buNone/>
                      </a:pPr>
                      <a:r>
                        <a:rPr lang="en-US" sz="1400">
                          <a:solidFill>
                            <a:srgbClr val="151616"/>
                          </a:solidFill>
                        </a:rPr>
                        <a:t>Text</a:t>
                      </a:r>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400">
                          <a:solidFill>
                            <a:srgbClr val="151616"/>
                          </a:solidFill>
                          <a:latin typeface="Arial"/>
                          <a:ea typeface="Arial"/>
                          <a:cs typeface="Arial"/>
                          <a:sym typeface="Arial"/>
                        </a:rPr>
                        <a:t>0.00</a:t>
                      </a:r>
                      <a:endParaRPr/>
                    </a:p>
                  </a:txBody>
                  <a:tcPr marL="137150" marR="137150" marT="45725" marB="45725" anchor="ctr">
                    <a:lnL w="19050" cap="flat" cmpd="sng">
                      <a:solidFill>
                        <a:schemeClr val="lt1"/>
                      </a:solidFill>
                      <a:prstDash val="solid"/>
                      <a:round/>
                      <a:headEnd type="none" w="sm" len="sm"/>
                      <a:tailEnd type="none" w="sm" len="sm"/>
                    </a:lnL>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98025">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extLst>
                  <a:ext uri="{0D108BD9-81ED-4DB2-BD59-A6C34878D82A}">
                    <a16:rowId xmlns:a16="http://schemas.microsoft.com/office/drawing/2014/main" val="10002"/>
                  </a:ext>
                </a:extLst>
              </a:tr>
              <a:tr h="398025">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extLst>
                  <a:ext uri="{0D108BD9-81ED-4DB2-BD59-A6C34878D82A}">
                    <a16:rowId xmlns:a16="http://schemas.microsoft.com/office/drawing/2014/main" val="10003"/>
                  </a:ext>
                </a:extLst>
              </a:tr>
              <a:tr h="398025">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extLst>
                  <a:ext uri="{0D108BD9-81ED-4DB2-BD59-A6C34878D82A}">
                    <a16:rowId xmlns:a16="http://schemas.microsoft.com/office/drawing/2014/main" val="10004"/>
                  </a:ext>
                </a:extLst>
              </a:tr>
              <a:tr h="398025">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extLst>
                  <a:ext uri="{0D108BD9-81ED-4DB2-BD59-A6C34878D82A}">
                    <a16:rowId xmlns:a16="http://schemas.microsoft.com/office/drawing/2014/main" val="10005"/>
                  </a:ext>
                </a:extLst>
              </a:tr>
              <a:tr h="398025">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extLst>
                  <a:ext uri="{0D108BD9-81ED-4DB2-BD59-A6C34878D82A}">
                    <a16:rowId xmlns:a16="http://schemas.microsoft.com/office/drawing/2014/main" val="10006"/>
                  </a:ext>
                </a:extLst>
              </a:tr>
              <a:tr h="398025">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extLst>
                  <a:ext uri="{0D108BD9-81ED-4DB2-BD59-A6C34878D82A}">
                    <a16:rowId xmlns:a16="http://schemas.microsoft.com/office/drawing/2014/main" val="10007"/>
                  </a:ext>
                </a:extLst>
              </a:tr>
              <a:tr h="398025">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solidFill>
                      <a:srgbClr val="0055B8">
                        <a:alpha val="4705"/>
                      </a:srgbClr>
                    </a:solidFill>
                  </a:tcPr>
                </a:tc>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T w="19050" cap="flat" cmpd="sng">
                      <a:solidFill>
                        <a:schemeClr val="lt1"/>
                      </a:solidFill>
                      <a:prstDash val="solid"/>
                      <a:round/>
                      <a:headEnd type="none" w="sm" len="sm"/>
                      <a:tailEnd type="none" w="sm" len="sm"/>
                    </a:lnT>
                    <a:solidFill>
                      <a:srgbClr val="0055B8">
                        <a:alpha val="4705"/>
                      </a:srgbClr>
                    </a:solidFill>
                  </a:tcPr>
                </a:tc>
                <a:extLst>
                  <a:ext uri="{0D108BD9-81ED-4DB2-BD59-A6C34878D82A}">
                    <a16:rowId xmlns:a16="http://schemas.microsoft.com/office/drawing/2014/main" val="10008"/>
                  </a:ext>
                </a:extLst>
              </a:tr>
            </a:tbl>
          </a:graphicData>
        </a:graphic>
      </p:graphicFrame>
      <p:pic>
        <p:nvPicPr>
          <p:cNvPr id="119" name="Google Shape;119;p44"/>
          <p:cNvPicPr preferRelativeResize="0"/>
          <p:nvPr/>
        </p:nvPicPr>
        <p:blipFill rotWithShape="1">
          <a:blip r:embed="rId2">
            <a:alphaModFix/>
          </a:blip>
          <a:srcRect/>
          <a:stretch/>
        </p:blipFill>
        <p:spPr>
          <a:xfrm>
            <a:off x="0" y="6647947"/>
            <a:ext cx="12192000" cy="215900"/>
          </a:xfrm>
          <a:prstGeom prst="rect">
            <a:avLst/>
          </a:prstGeom>
          <a:noFill/>
          <a:ln>
            <a:noFill/>
          </a:ln>
        </p:spPr>
      </p:pic>
      <p:sp>
        <p:nvSpPr>
          <p:cNvPr id="120" name="Google Shape;120;p44"/>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44"/>
          <p:cNvSpPr txBox="1">
            <a:spLocks noGrp="1"/>
          </p:cNvSpPr>
          <p:nvPr>
            <p:ph type="body" idx="3"/>
          </p:nvPr>
        </p:nvSpPr>
        <p:spPr>
          <a:xfrm>
            <a:off x="578159" y="1500303"/>
            <a:ext cx="5517841" cy="289161"/>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2400"/>
              <a:buFont typeface="Arial"/>
              <a:buNone/>
              <a:defRPr sz="2400" b="1" i="0" u="none" strike="noStrike" cap="none">
                <a:solidFill>
                  <a:srgbClr val="E01782"/>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4_Vertical Image Left Display">
  <p:cSld name="14_Vertical Image Left Display">
    <p:bg>
      <p:bgPr>
        <a:solidFill>
          <a:schemeClr val="lt1"/>
        </a:solidFill>
        <a:effectLst/>
      </p:bgPr>
    </p:bg>
    <p:spTree>
      <p:nvGrpSpPr>
        <p:cNvPr id="1" name="Shape 122"/>
        <p:cNvGrpSpPr/>
        <p:nvPr/>
      </p:nvGrpSpPr>
      <p:grpSpPr>
        <a:xfrm>
          <a:off x="0" y="0"/>
          <a:ext cx="0" cy="0"/>
          <a:chOff x="0" y="0"/>
          <a:chExt cx="0" cy="0"/>
        </a:xfrm>
      </p:grpSpPr>
      <p:sp>
        <p:nvSpPr>
          <p:cNvPr id="123" name="Google Shape;123;p45"/>
          <p:cNvSpPr txBox="1">
            <a:spLocks noGrp="1"/>
          </p:cNvSpPr>
          <p:nvPr>
            <p:ph type="title"/>
          </p:nvPr>
        </p:nvSpPr>
        <p:spPr>
          <a:xfrm>
            <a:off x="578158" y="574554"/>
            <a:ext cx="11297418" cy="55968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55B8"/>
              </a:buClr>
              <a:buSzPts val="4000"/>
              <a:buFont typeface="Arial"/>
              <a:buNone/>
              <a:defRPr sz="4000" b="1" i="0" u="none" strike="noStrike" cap="none">
                <a:solidFill>
                  <a:srgbClr val="0055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4" name="Google Shape;124;p45"/>
          <p:cNvSpPr txBox="1">
            <a:spLocks noGrp="1"/>
          </p:cNvSpPr>
          <p:nvPr>
            <p:ph type="body" idx="1"/>
          </p:nvPr>
        </p:nvSpPr>
        <p:spPr>
          <a:xfrm>
            <a:off x="578159" y="1936981"/>
            <a:ext cx="5517842" cy="1669820"/>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 name="Google Shape;125;p45"/>
          <p:cNvSpPr/>
          <p:nvPr/>
        </p:nvSpPr>
        <p:spPr>
          <a:xfrm>
            <a:off x="0" y="642568"/>
            <a:ext cx="363578" cy="36357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 name="Google Shape;126;p45"/>
          <p:cNvSpPr txBox="1">
            <a:spLocks noGrp="1"/>
          </p:cNvSpPr>
          <p:nvPr>
            <p:ph type="body" idx="2"/>
          </p:nvPr>
        </p:nvSpPr>
        <p:spPr>
          <a:xfrm>
            <a:off x="578159" y="3854939"/>
            <a:ext cx="5517842" cy="1961919"/>
          </a:xfrm>
          <a:prstGeom prst="rect">
            <a:avLst/>
          </a:prstGeom>
          <a:noFill/>
          <a:ln>
            <a:noFill/>
          </a:ln>
        </p:spPr>
        <p:txBody>
          <a:bodyPr spcFirstLastPara="1" wrap="square" lIns="0" tIns="0" rIns="0" bIns="0" anchor="t" anchorCtr="0">
            <a:noAutofit/>
          </a:bodyPr>
          <a:lstStyle>
            <a:lvl1pPr marL="457200" marR="0" lvl="0" indent="-342900" algn="l" rtl="0">
              <a:lnSpc>
                <a:spcPct val="107000"/>
              </a:lnSpc>
              <a:spcBef>
                <a:spcPts val="1000"/>
              </a:spcBef>
              <a:spcAft>
                <a:spcPts val="0"/>
              </a:spcAft>
              <a:buClr>
                <a:srgbClr val="E01782"/>
              </a:buClr>
              <a:buSzPts val="1800"/>
              <a:buFont typeface="Arial"/>
              <a:buChar char="•"/>
              <a:defRPr sz="1800" b="0" i="0" u="none" strike="noStrike" cap="none">
                <a:solidFill>
                  <a:srgbClr val="151616"/>
                </a:solidFill>
                <a:latin typeface="Arial"/>
                <a:ea typeface="Arial"/>
                <a:cs typeface="Arial"/>
                <a:sym typeface="Arial"/>
              </a:defRPr>
            </a:lvl1pPr>
            <a:lvl2pPr marL="914400" marR="0" lvl="1" indent="-325119" algn="l" rtl="0">
              <a:lnSpc>
                <a:spcPct val="107000"/>
              </a:lnSpc>
              <a:spcBef>
                <a:spcPts val="400"/>
              </a:spcBef>
              <a:spcAft>
                <a:spcPts val="0"/>
              </a:spcAft>
              <a:buClr>
                <a:srgbClr val="00436E"/>
              </a:buClr>
              <a:buSzPts val="1520"/>
              <a:buFont typeface="Courier New"/>
              <a:buChar char="o"/>
              <a:defRPr sz="1600" b="0" i="0" u="none" strike="noStrike" cap="none">
                <a:solidFill>
                  <a:srgbClr val="00436E"/>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7" name="Google Shape;127;p45"/>
          <p:cNvSpPr>
            <a:spLocks noGrp="1"/>
          </p:cNvSpPr>
          <p:nvPr>
            <p:ph type="tbl" idx="3"/>
          </p:nvPr>
        </p:nvSpPr>
        <p:spPr>
          <a:xfrm>
            <a:off x="6718761" y="1936981"/>
            <a:ext cx="5156814" cy="3924264"/>
          </a:xfrm>
          <a:prstGeom prst="rect">
            <a:avLst/>
          </a:prstGeom>
          <a:noFill/>
          <a:ln>
            <a:noFill/>
          </a:ln>
        </p:spPr>
        <p:txBody>
          <a:bodyPr spcFirstLastPara="1" wrap="square" lIns="91425" tIns="45700" rIns="91425" bIns="45700" anchor="t" anchorCtr="0">
            <a:noAutofit/>
          </a:bodyPr>
          <a:lstStyle>
            <a:lvl1pPr marR="0" lvl="0" algn="l" rtl="0">
              <a:lnSpc>
                <a:spcPct val="109000"/>
              </a:lnSpc>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128" name="Google Shape;128;p45"/>
          <p:cNvPicPr preferRelativeResize="0"/>
          <p:nvPr/>
        </p:nvPicPr>
        <p:blipFill rotWithShape="1">
          <a:blip r:embed="rId2">
            <a:alphaModFix/>
          </a:blip>
          <a:srcRect/>
          <a:stretch/>
        </p:blipFill>
        <p:spPr>
          <a:xfrm>
            <a:off x="0" y="6647947"/>
            <a:ext cx="12192000" cy="215900"/>
          </a:xfrm>
          <a:prstGeom prst="rect">
            <a:avLst/>
          </a:prstGeom>
          <a:noFill/>
          <a:ln>
            <a:noFill/>
          </a:ln>
        </p:spPr>
      </p:pic>
      <p:sp>
        <p:nvSpPr>
          <p:cNvPr id="129" name="Google Shape;129;p45"/>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0" name="Google Shape;130;p45"/>
          <p:cNvSpPr txBox="1">
            <a:spLocks noGrp="1"/>
          </p:cNvSpPr>
          <p:nvPr>
            <p:ph type="body" idx="4"/>
          </p:nvPr>
        </p:nvSpPr>
        <p:spPr>
          <a:xfrm>
            <a:off x="578159" y="1500303"/>
            <a:ext cx="5517841" cy="289161"/>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2400"/>
              <a:buFont typeface="Arial"/>
              <a:buNone/>
              <a:defRPr sz="2400" b="1" i="0" u="none" strike="noStrike" cap="none">
                <a:solidFill>
                  <a:srgbClr val="E01782"/>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Vertical Image Left Display">
  <p:cSld name="3_Vertical Image Left Display">
    <p:bg>
      <p:bgPr>
        <a:solidFill>
          <a:schemeClr val="lt1"/>
        </a:solidFill>
        <a:effectLst/>
      </p:bgPr>
    </p:bg>
    <p:spTree>
      <p:nvGrpSpPr>
        <p:cNvPr id="1" name="Shape 131"/>
        <p:cNvGrpSpPr/>
        <p:nvPr/>
      </p:nvGrpSpPr>
      <p:grpSpPr>
        <a:xfrm>
          <a:off x="0" y="0"/>
          <a:ext cx="0" cy="0"/>
          <a:chOff x="0" y="0"/>
          <a:chExt cx="0" cy="0"/>
        </a:xfrm>
      </p:grpSpPr>
      <p:sp>
        <p:nvSpPr>
          <p:cNvPr id="132" name="Google Shape;132;p46"/>
          <p:cNvSpPr txBox="1">
            <a:spLocks noGrp="1"/>
          </p:cNvSpPr>
          <p:nvPr>
            <p:ph type="title"/>
          </p:nvPr>
        </p:nvSpPr>
        <p:spPr>
          <a:xfrm>
            <a:off x="578157" y="574554"/>
            <a:ext cx="11035687" cy="55968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55B8"/>
              </a:buClr>
              <a:buSzPts val="4000"/>
              <a:buFont typeface="Arial"/>
              <a:buNone/>
              <a:defRPr sz="4000" b="1" i="0" u="none" strike="noStrike" cap="none">
                <a:solidFill>
                  <a:srgbClr val="0055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3" name="Google Shape;133;p46"/>
          <p:cNvSpPr txBox="1">
            <a:spLocks noGrp="1"/>
          </p:cNvSpPr>
          <p:nvPr>
            <p:ph type="body" idx="1"/>
          </p:nvPr>
        </p:nvSpPr>
        <p:spPr>
          <a:xfrm>
            <a:off x="578158" y="1503544"/>
            <a:ext cx="11035685" cy="281847"/>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4" name="Google Shape;134;p46"/>
          <p:cNvSpPr/>
          <p:nvPr/>
        </p:nvSpPr>
        <p:spPr>
          <a:xfrm>
            <a:off x="0" y="642568"/>
            <a:ext cx="363578" cy="36357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135" name="Google Shape;135;p46"/>
          <p:cNvGraphicFramePr/>
          <p:nvPr/>
        </p:nvGraphicFramePr>
        <p:xfrm>
          <a:off x="578156" y="2116505"/>
          <a:ext cx="11035725" cy="3879950"/>
        </p:xfrm>
        <a:graphic>
          <a:graphicData uri="http://schemas.openxmlformats.org/drawingml/2006/table">
            <a:tbl>
              <a:tblPr firstRow="1" bandRow="1">
                <a:noFill/>
                <a:tableStyleId>{7F0C3E2E-516D-494A-A759-73954E91C1D6}</a:tableStyleId>
              </a:tblPr>
              <a:tblGrid>
                <a:gridCol w="3673925">
                  <a:extLst>
                    <a:ext uri="{9D8B030D-6E8A-4147-A177-3AD203B41FA5}">
                      <a16:colId xmlns:a16="http://schemas.microsoft.com/office/drawing/2014/main" val="20000"/>
                    </a:ext>
                  </a:extLst>
                </a:gridCol>
                <a:gridCol w="1840450">
                  <a:extLst>
                    <a:ext uri="{9D8B030D-6E8A-4147-A177-3AD203B41FA5}">
                      <a16:colId xmlns:a16="http://schemas.microsoft.com/office/drawing/2014/main" val="20001"/>
                    </a:ext>
                  </a:extLst>
                </a:gridCol>
                <a:gridCol w="1840450">
                  <a:extLst>
                    <a:ext uri="{9D8B030D-6E8A-4147-A177-3AD203B41FA5}">
                      <a16:colId xmlns:a16="http://schemas.microsoft.com/office/drawing/2014/main" val="20002"/>
                    </a:ext>
                  </a:extLst>
                </a:gridCol>
                <a:gridCol w="1840450">
                  <a:extLst>
                    <a:ext uri="{9D8B030D-6E8A-4147-A177-3AD203B41FA5}">
                      <a16:colId xmlns:a16="http://schemas.microsoft.com/office/drawing/2014/main" val="20003"/>
                    </a:ext>
                  </a:extLst>
                </a:gridCol>
                <a:gridCol w="1840450">
                  <a:extLst>
                    <a:ext uri="{9D8B030D-6E8A-4147-A177-3AD203B41FA5}">
                      <a16:colId xmlns:a16="http://schemas.microsoft.com/office/drawing/2014/main" val="20004"/>
                    </a:ext>
                  </a:extLst>
                </a:gridCol>
              </a:tblGrid>
              <a:tr h="766650">
                <a:tc>
                  <a:txBody>
                    <a:bodyPr/>
                    <a:lstStyle/>
                    <a:p>
                      <a:pPr marL="0" marR="0" lvl="0" indent="0" algn="l" rtl="0">
                        <a:lnSpc>
                          <a:spcPct val="107000"/>
                        </a:lnSpc>
                        <a:spcBef>
                          <a:spcPts val="0"/>
                        </a:spcBef>
                        <a:spcAft>
                          <a:spcPts val="0"/>
                        </a:spcAft>
                        <a:buNone/>
                      </a:pPr>
                      <a:r>
                        <a:rPr lang="en-US" sz="1400"/>
                        <a:t>Heading for Text Column</a:t>
                      </a:r>
                      <a:endParaRPr/>
                    </a:p>
                  </a:txBody>
                  <a:tcPr marL="137150" marR="137150" marT="137150" marB="137150" anchor="ctr">
                    <a:lnR w="19050" cap="flat" cmpd="sng">
                      <a:solidFill>
                        <a:schemeClr val="lt1"/>
                      </a:solidFill>
                      <a:prstDash val="solid"/>
                      <a:round/>
                      <a:headEnd type="none" w="sm" len="sm"/>
                      <a:tailEnd type="none" w="sm" len="sm"/>
                    </a:lnR>
                    <a:lnB w="19050" cap="flat" cmpd="sng">
                      <a:solidFill>
                        <a:schemeClr val="lt1"/>
                      </a:solidFill>
                      <a:prstDash val="solid"/>
                      <a:round/>
                      <a:headEnd type="none" w="sm" len="sm"/>
                      <a:tailEnd type="none" w="sm" len="sm"/>
                    </a:lnB>
                    <a:solidFill>
                      <a:srgbClr val="0055B8"/>
                    </a:solidFill>
                  </a:tcPr>
                </a:tc>
                <a:tc>
                  <a:txBody>
                    <a:bodyPr/>
                    <a:lstStyle/>
                    <a:p>
                      <a:pPr marL="0" marR="0" lvl="0" indent="0" algn="l" rtl="0">
                        <a:lnSpc>
                          <a:spcPct val="107000"/>
                        </a:lnSpc>
                        <a:spcBef>
                          <a:spcPts val="0"/>
                        </a:spcBef>
                        <a:spcAft>
                          <a:spcPts val="0"/>
                        </a:spcAft>
                        <a:buClr>
                          <a:schemeClr val="lt1"/>
                        </a:buClr>
                        <a:buSzPts val="1400"/>
                        <a:buFont typeface="Arial"/>
                        <a:buNone/>
                      </a:pPr>
                      <a:r>
                        <a:rPr lang="en-US" sz="1400" b="1">
                          <a:solidFill>
                            <a:schemeClr val="lt1"/>
                          </a:solidFill>
                          <a:latin typeface="Arial"/>
                          <a:ea typeface="Arial"/>
                          <a:cs typeface="Arial"/>
                          <a:sym typeface="Arial"/>
                        </a:rPr>
                        <a:t>Heading for </a:t>
                      </a:r>
                      <a:br>
                        <a:rPr lang="en-US" sz="1400" b="1">
                          <a:solidFill>
                            <a:schemeClr val="lt1"/>
                          </a:solidFill>
                          <a:latin typeface="Arial"/>
                          <a:ea typeface="Arial"/>
                          <a:cs typeface="Arial"/>
                          <a:sym typeface="Arial"/>
                        </a:rPr>
                      </a:br>
                      <a:r>
                        <a:rPr lang="en-US" sz="1400" b="1">
                          <a:solidFill>
                            <a:schemeClr val="lt1"/>
                          </a:solidFill>
                          <a:latin typeface="Arial"/>
                          <a:ea typeface="Arial"/>
                          <a:cs typeface="Arial"/>
                          <a:sym typeface="Arial"/>
                        </a:rPr>
                        <a:t>Text Column</a:t>
                      </a:r>
                      <a:endParaRPr/>
                    </a:p>
                  </a:txBody>
                  <a:tcPr marL="137150" marR="137150" marT="137150" marB="13715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B w="19050" cap="flat" cmpd="sng">
                      <a:solidFill>
                        <a:schemeClr val="lt1"/>
                      </a:solidFill>
                      <a:prstDash val="solid"/>
                      <a:round/>
                      <a:headEnd type="none" w="sm" len="sm"/>
                      <a:tailEnd type="none" w="sm" len="sm"/>
                    </a:lnB>
                    <a:solidFill>
                      <a:srgbClr val="0055B8"/>
                    </a:solidFill>
                  </a:tcPr>
                </a:tc>
                <a:tc>
                  <a:txBody>
                    <a:bodyPr/>
                    <a:lstStyle/>
                    <a:p>
                      <a:pPr marL="0" marR="0" lvl="0" indent="0" algn="r" rtl="0">
                        <a:lnSpc>
                          <a:spcPct val="107000"/>
                        </a:lnSpc>
                        <a:spcBef>
                          <a:spcPts val="0"/>
                        </a:spcBef>
                        <a:spcAft>
                          <a:spcPts val="0"/>
                        </a:spcAft>
                        <a:buClr>
                          <a:schemeClr val="lt1"/>
                        </a:buClr>
                        <a:buSzPts val="1400"/>
                        <a:buFont typeface="Arial"/>
                        <a:buNone/>
                      </a:pPr>
                      <a:r>
                        <a:rPr lang="en-US" sz="1400" b="1">
                          <a:solidFill>
                            <a:schemeClr val="lt1"/>
                          </a:solidFill>
                          <a:latin typeface="Arial"/>
                          <a:ea typeface="Arial"/>
                          <a:cs typeface="Arial"/>
                          <a:sym typeface="Arial"/>
                        </a:rPr>
                        <a:t>Heading for</a:t>
                      </a:r>
                      <a:br>
                        <a:rPr lang="en-US" sz="1400" b="1">
                          <a:solidFill>
                            <a:schemeClr val="lt1"/>
                          </a:solidFill>
                          <a:latin typeface="Arial"/>
                          <a:ea typeface="Arial"/>
                          <a:cs typeface="Arial"/>
                          <a:sym typeface="Arial"/>
                        </a:rPr>
                      </a:br>
                      <a:r>
                        <a:rPr lang="en-US" sz="1400" b="1">
                          <a:solidFill>
                            <a:schemeClr val="lt1"/>
                          </a:solidFill>
                          <a:latin typeface="Arial"/>
                          <a:ea typeface="Arial"/>
                          <a:cs typeface="Arial"/>
                          <a:sym typeface="Arial"/>
                        </a:rPr>
                        <a:t>Number Column</a:t>
                      </a:r>
                      <a:endParaRPr/>
                    </a:p>
                  </a:txBody>
                  <a:tcPr marL="137150" marR="137150" marT="137150" marB="13715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B w="19050" cap="flat" cmpd="sng">
                      <a:solidFill>
                        <a:schemeClr val="lt1"/>
                      </a:solidFill>
                      <a:prstDash val="solid"/>
                      <a:round/>
                      <a:headEnd type="none" w="sm" len="sm"/>
                      <a:tailEnd type="none" w="sm" len="sm"/>
                    </a:lnB>
                    <a:solidFill>
                      <a:srgbClr val="0055B8"/>
                    </a:solidFill>
                  </a:tcPr>
                </a:tc>
                <a:tc>
                  <a:txBody>
                    <a:bodyPr/>
                    <a:lstStyle/>
                    <a:p>
                      <a:pPr marL="0" marR="0" lvl="0" indent="0" algn="r" rtl="0">
                        <a:lnSpc>
                          <a:spcPct val="107000"/>
                        </a:lnSpc>
                        <a:spcBef>
                          <a:spcPts val="0"/>
                        </a:spcBef>
                        <a:spcAft>
                          <a:spcPts val="0"/>
                        </a:spcAft>
                        <a:buClr>
                          <a:schemeClr val="lt1"/>
                        </a:buClr>
                        <a:buSzPts val="1400"/>
                        <a:buFont typeface="Arial"/>
                        <a:buNone/>
                      </a:pPr>
                      <a:r>
                        <a:rPr lang="en-US" sz="1400" b="1">
                          <a:solidFill>
                            <a:schemeClr val="lt1"/>
                          </a:solidFill>
                          <a:latin typeface="Arial"/>
                          <a:ea typeface="Arial"/>
                          <a:cs typeface="Arial"/>
                          <a:sym typeface="Arial"/>
                        </a:rPr>
                        <a:t>Heading for</a:t>
                      </a:r>
                      <a:br>
                        <a:rPr lang="en-US" sz="1400" b="1">
                          <a:solidFill>
                            <a:schemeClr val="lt1"/>
                          </a:solidFill>
                          <a:latin typeface="Arial"/>
                          <a:ea typeface="Arial"/>
                          <a:cs typeface="Arial"/>
                          <a:sym typeface="Arial"/>
                        </a:rPr>
                      </a:br>
                      <a:r>
                        <a:rPr lang="en-US" sz="1400" b="1">
                          <a:solidFill>
                            <a:schemeClr val="lt1"/>
                          </a:solidFill>
                          <a:latin typeface="Arial"/>
                          <a:ea typeface="Arial"/>
                          <a:cs typeface="Arial"/>
                          <a:sym typeface="Arial"/>
                        </a:rPr>
                        <a:t>Number Column</a:t>
                      </a:r>
                      <a:endParaRPr/>
                    </a:p>
                  </a:txBody>
                  <a:tcPr marL="137150" marR="137150" marT="137150" marB="13715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B w="19050" cap="flat" cmpd="sng">
                      <a:solidFill>
                        <a:schemeClr val="lt1"/>
                      </a:solidFill>
                      <a:prstDash val="solid"/>
                      <a:round/>
                      <a:headEnd type="none" w="sm" len="sm"/>
                      <a:tailEnd type="none" w="sm" len="sm"/>
                    </a:lnB>
                    <a:solidFill>
                      <a:srgbClr val="0055B8"/>
                    </a:solidFill>
                  </a:tcPr>
                </a:tc>
                <a:tc>
                  <a:txBody>
                    <a:bodyPr/>
                    <a:lstStyle/>
                    <a:p>
                      <a:pPr marL="0" marR="0" lvl="0" indent="0" algn="r" rtl="0">
                        <a:lnSpc>
                          <a:spcPct val="107000"/>
                        </a:lnSpc>
                        <a:spcBef>
                          <a:spcPts val="0"/>
                        </a:spcBef>
                        <a:spcAft>
                          <a:spcPts val="0"/>
                        </a:spcAft>
                        <a:buClr>
                          <a:schemeClr val="lt1"/>
                        </a:buClr>
                        <a:buSzPts val="1400"/>
                        <a:buFont typeface="Arial"/>
                        <a:buNone/>
                      </a:pPr>
                      <a:r>
                        <a:rPr lang="en-US" sz="1400" b="1">
                          <a:solidFill>
                            <a:schemeClr val="lt1"/>
                          </a:solidFill>
                          <a:latin typeface="Arial"/>
                          <a:ea typeface="Arial"/>
                          <a:cs typeface="Arial"/>
                          <a:sym typeface="Arial"/>
                        </a:rPr>
                        <a:t>Heading for</a:t>
                      </a:r>
                      <a:br>
                        <a:rPr lang="en-US" sz="1400" b="1">
                          <a:solidFill>
                            <a:schemeClr val="lt1"/>
                          </a:solidFill>
                          <a:latin typeface="Arial"/>
                          <a:ea typeface="Arial"/>
                          <a:cs typeface="Arial"/>
                          <a:sym typeface="Arial"/>
                        </a:rPr>
                      </a:br>
                      <a:r>
                        <a:rPr lang="en-US" sz="1400" b="1">
                          <a:solidFill>
                            <a:schemeClr val="lt1"/>
                          </a:solidFill>
                          <a:latin typeface="Arial"/>
                          <a:ea typeface="Arial"/>
                          <a:cs typeface="Arial"/>
                          <a:sym typeface="Arial"/>
                        </a:rPr>
                        <a:t>Number Column</a:t>
                      </a:r>
                      <a:endParaRPr/>
                    </a:p>
                  </a:txBody>
                  <a:tcPr marL="137150" marR="137150" marT="137150" marB="137150"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B w="19050" cap="flat" cmpd="sng">
                      <a:solidFill>
                        <a:schemeClr val="lt1"/>
                      </a:solidFill>
                      <a:prstDash val="solid"/>
                      <a:round/>
                      <a:headEnd type="none" w="sm" len="sm"/>
                      <a:tailEnd type="none" w="sm" len="sm"/>
                    </a:lnB>
                    <a:solidFill>
                      <a:srgbClr val="0055B8"/>
                    </a:solidFill>
                  </a:tcPr>
                </a:tc>
                <a:extLst>
                  <a:ext uri="{0D108BD9-81ED-4DB2-BD59-A6C34878D82A}">
                    <a16:rowId xmlns:a16="http://schemas.microsoft.com/office/drawing/2014/main" val="10000"/>
                  </a:ext>
                </a:extLst>
              </a:tr>
              <a:tr h="327125">
                <a:tc>
                  <a:txBody>
                    <a:bodyPr/>
                    <a:lstStyle/>
                    <a:p>
                      <a:pPr marL="0" marR="0" lvl="0" indent="0" algn="l" rtl="0">
                        <a:spcBef>
                          <a:spcPts val="0"/>
                        </a:spcBef>
                        <a:spcAft>
                          <a:spcPts val="0"/>
                        </a:spcAft>
                        <a:buNone/>
                      </a:pPr>
                      <a:r>
                        <a:rPr lang="en-US" sz="1400">
                          <a:solidFill>
                            <a:srgbClr val="151616"/>
                          </a:solidFill>
                          <a:latin typeface="Arial"/>
                          <a:ea typeface="Arial"/>
                          <a:cs typeface="Arial"/>
                          <a:sym typeface="Arial"/>
                        </a:rPr>
                        <a:t>Text</a:t>
                      </a: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151616"/>
                        </a:buClr>
                        <a:buSzPts val="1400"/>
                        <a:buFont typeface="Arial"/>
                        <a:buNone/>
                      </a:pPr>
                      <a:r>
                        <a:rPr lang="en-US" sz="1400">
                          <a:solidFill>
                            <a:srgbClr val="151616"/>
                          </a:solidFill>
                        </a:rPr>
                        <a:t>Text</a:t>
                      </a:r>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400">
                          <a:solidFill>
                            <a:srgbClr val="151616"/>
                          </a:solidFill>
                          <a:latin typeface="Arial"/>
                          <a:ea typeface="Arial"/>
                          <a:cs typeface="Arial"/>
                          <a:sym typeface="Arial"/>
                        </a:rPr>
                        <a:t>0.00</a:t>
                      </a:r>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151616"/>
                        </a:buClr>
                        <a:buSzPts val="1400"/>
                        <a:buFont typeface="Arial"/>
                        <a:buNone/>
                      </a:pPr>
                      <a:r>
                        <a:rPr lang="en-US" sz="1400">
                          <a:solidFill>
                            <a:srgbClr val="151616"/>
                          </a:solidFill>
                          <a:latin typeface="Arial"/>
                          <a:ea typeface="Arial"/>
                          <a:cs typeface="Arial"/>
                          <a:sym typeface="Arial"/>
                        </a:rPr>
                        <a:t>0.00</a:t>
                      </a:r>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151616"/>
                        </a:buClr>
                        <a:buSzPts val="1400"/>
                        <a:buFont typeface="Arial"/>
                        <a:buNone/>
                      </a:pPr>
                      <a:r>
                        <a:rPr lang="en-US" sz="1400">
                          <a:solidFill>
                            <a:srgbClr val="151616"/>
                          </a:solidFill>
                          <a:latin typeface="Arial"/>
                          <a:ea typeface="Arial"/>
                          <a:cs typeface="Arial"/>
                          <a:sym typeface="Arial"/>
                        </a:rPr>
                        <a:t>0.00</a:t>
                      </a:r>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98025">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extLst>
                  <a:ext uri="{0D108BD9-81ED-4DB2-BD59-A6C34878D82A}">
                    <a16:rowId xmlns:a16="http://schemas.microsoft.com/office/drawing/2014/main" val="10002"/>
                  </a:ext>
                </a:extLst>
              </a:tr>
              <a:tr h="398025">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extLst>
                  <a:ext uri="{0D108BD9-81ED-4DB2-BD59-A6C34878D82A}">
                    <a16:rowId xmlns:a16="http://schemas.microsoft.com/office/drawing/2014/main" val="10003"/>
                  </a:ext>
                </a:extLst>
              </a:tr>
              <a:tr h="398025">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extLst>
                  <a:ext uri="{0D108BD9-81ED-4DB2-BD59-A6C34878D82A}">
                    <a16:rowId xmlns:a16="http://schemas.microsoft.com/office/drawing/2014/main" val="10004"/>
                  </a:ext>
                </a:extLst>
              </a:tr>
              <a:tr h="398025">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extLst>
                  <a:ext uri="{0D108BD9-81ED-4DB2-BD59-A6C34878D82A}">
                    <a16:rowId xmlns:a16="http://schemas.microsoft.com/office/drawing/2014/main" val="10005"/>
                  </a:ext>
                </a:extLst>
              </a:tr>
              <a:tr h="398025">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55B8">
                        <a:alpha val="4705"/>
                      </a:srgbClr>
                    </a:solidFill>
                  </a:tcPr>
                </a:tc>
                <a:extLst>
                  <a:ext uri="{0D108BD9-81ED-4DB2-BD59-A6C34878D82A}">
                    <a16:rowId xmlns:a16="http://schemas.microsoft.com/office/drawing/2014/main" val="10006"/>
                  </a:ext>
                </a:extLst>
              </a:tr>
              <a:tr h="398025">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alpha val="4705"/>
                      </a:schemeClr>
                    </a:solidFill>
                  </a:tcPr>
                </a:tc>
                <a:extLst>
                  <a:ext uri="{0D108BD9-81ED-4DB2-BD59-A6C34878D82A}">
                    <a16:rowId xmlns:a16="http://schemas.microsoft.com/office/drawing/2014/main" val="10007"/>
                  </a:ext>
                </a:extLst>
              </a:tr>
              <a:tr h="398025">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solidFill>
                      <a:srgbClr val="0055B8">
                        <a:alpha val="4705"/>
                      </a:srgbClr>
                    </a:solidFill>
                  </a:tcPr>
                </a:tc>
                <a:tc>
                  <a:txBody>
                    <a:bodyPr/>
                    <a:lstStyle/>
                    <a:p>
                      <a:pPr marL="0" marR="0" lvl="0" indent="0" algn="l"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solidFill>
                      <a:srgbClr val="0055B8">
                        <a:alpha val="4705"/>
                      </a:srgbClr>
                    </a:solidFill>
                  </a:tcPr>
                </a:tc>
                <a:tc>
                  <a:txBody>
                    <a:bodyPr/>
                    <a:lstStyle/>
                    <a:p>
                      <a:pPr marL="0" marR="0" lvl="0" indent="0" algn="r" rtl="0">
                        <a:spcBef>
                          <a:spcPts val="0"/>
                        </a:spcBef>
                        <a:spcAft>
                          <a:spcPts val="0"/>
                        </a:spcAft>
                        <a:buNone/>
                      </a:pPr>
                      <a:endParaRPr sz="1400">
                        <a:solidFill>
                          <a:srgbClr val="151616"/>
                        </a:solidFill>
                      </a:endParaRPr>
                    </a:p>
                  </a:txBody>
                  <a:tcPr marL="137150" marR="13715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solidFill>
                      <a:srgbClr val="0055B8">
                        <a:alpha val="4705"/>
                      </a:srgbClr>
                    </a:solidFill>
                  </a:tcPr>
                </a:tc>
                <a:extLst>
                  <a:ext uri="{0D108BD9-81ED-4DB2-BD59-A6C34878D82A}">
                    <a16:rowId xmlns:a16="http://schemas.microsoft.com/office/drawing/2014/main" val="10008"/>
                  </a:ext>
                </a:extLst>
              </a:tr>
            </a:tbl>
          </a:graphicData>
        </a:graphic>
      </p:graphicFrame>
      <p:pic>
        <p:nvPicPr>
          <p:cNvPr id="136" name="Google Shape;136;p46"/>
          <p:cNvPicPr preferRelativeResize="0"/>
          <p:nvPr/>
        </p:nvPicPr>
        <p:blipFill rotWithShape="1">
          <a:blip r:embed="rId2">
            <a:alphaModFix/>
          </a:blip>
          <a:srcRect/>
          <a:stretch/>
        </p:blipFill>
        <p:spPr>
          <a:xfrm>
            <a:off x="0" y="6647947"/>
            <a:ext cx="12192000" cy="215900"/>
          </a:xfrm>
          <a:prstGeom prst="rect">
            <a:avLst/>
          </a:prstGeom>
          <a:noFill/>
          <a:ln>
            <a:noFill/>
          </a:ln>
        </p:spPr>
      </p:pic>
      <p:sp>
        <p:nvSpPr>
          <p:cNvPr id="137" name="Google Shape;137;p46"/>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5_Vertical Image Left Display">
  <p:cSld name="15_Vertical Image Left Display">
    <p:bg>
      <p:bgPr>
        <a:solidFill>
          <a:schemeClr val="lt1"/>
        </a:solidFill>
        <a:effectLst/>
      </p:bgPr>
    </p:bg>
    <p:spTree>
      <p:nvGrpSpPr>
        <p:cNvPr id="1" name="Shape 138"/>
        <p:cNvGrpSpPr/>
        <p:nvPr/>
      </p:nvGrpSpPr>
      <p:grpSpPr>
        <a:xfrm>
          <a:off x="0" y="0"/>
          <a:ext cx="0" cy="0"/>
          <a:chOff x="0" y="0"/>
          <a:chExt cx="0" cy="0"/>
        </a:xfrm>
      </p:grpSpPr>
      <p:sp>
        <p:nvSpPr>
          <p:cNvPr id="139" name="Google Shape;139;p47"/>
          <p:cNvSpPr>
            <a:spLocks noGrp="1"/>
          </p:cNvSpPr>
          <p:nvPr>
            <p:ph type="tbl" idx="2"/>
          </p:nvPr>
        </p:nvSpPr>
        <p:spPr>
          <a:xfrm>
            <a:off x="577850" y="2116138"/>
            <a:ext cx="11036300" cy="3879850"/>
          </a:xfrm>
          <a:prstGeom prst="rect">
            <a:avLst/>
          </a:prstGeom>
          <a:noFill/>
          <a:ln>
            <a:noFill/>
          </a:ln>
        </p:spPr>
        <p:txBody>
          <a:bodyPr spcFirstLastPara="1" wrap="square" lIns="91425" tIns="45700" rIns="91425" bIns="45700" anchor="t" anchorCtr="0">
            <a:noAutofit/>
          </a:bodyPr>
          <a:lstStyle>
            <a:lvl1pPr marR="0" lvl="0" algn="l" rtl="0">
              <a:lnSpc>
                <a:spcPct val="150000"/>
              </a:lnSpc>
              <a:spcBef>
                <a:spcPts val="1000"/>
              </a:spcBef>
              <a:spcAft>
                <a:spcPts val="0"/>
              </a:spcAft>
              <a:buClr>
                <a:schemeClr val="dk1"/>
              </a:buClr>
              <a:buSzPts val="1800"/>
              <a:buFont typeface="Arial"/>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0" name="Google Shape;140;p47"/>
          <p:cNvSpPr txBox="1">
            <a:spLocks noGrp="1"/>
          </p:cNvSpPr>
          <p:nvPr>
            <p:ph type="title"/>
          </p:nvPr>
        </p:nvSpPr>
        <p:spPr>
          <a:xfrm>
            <a:off x="578157" y="574554"/>
            <a:ext cx="11035687" cy="55968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55B8"/>
              </a:buClr>
              <a:buSzPts val="4000"/>
              <a:buFont typeface="Arial"/>
              <a:buNone/>
              <a:defRPr sz="4000" b="1" i="0" u="none" strike="noStrike" cap="none">
                <a:solidFill>
                  <a:srgbClr val="0055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1" name="Google Shape;141;p47"/>
          <p:cNvSpPr txBox="1">
            <a:spLocks noGrp="1"/>
          </p:cNvSpPr>
          <p:nvPr>
            <p:ph type="body" idx="1"/>
          </p:nvPr>
        </p:nvSpPr>
        <p:spPr>
          <a:xfrm>
            <a:off x="578158" y="1503544"/>
            <a:ext cx="11035685" cy="281847"/>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2" name="Google Shape;142;p47"/>
          <p:cNvSpPr/>
          <p:nvPr/>
        </p:nvSpPr>
        <p:spPr>
          <a:xfrm>
            <a:off x="0" y="642568"/>
            <a:ext cx="363578" cy="36357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3" name="Google Shape;143;p47"/>
          <p:cNvPicPr preferRelativeResize="0"/>
          <p:nvPr/>
        </p:nvPicPr>
        <p:blipFill rotWithShape="1">
          <a:blip r:embed="rId2">
            <a:alphaModFix/>
          </a:blip>
          <a:srcRect/>
          <a:stretch/>
        </p:blipFill>
        <p:spPr>
          <a:xfrm>
            <a:off x="0" y="6647947"/>
            <a:ext cx="12192000" cy="215900"/>
          </a:xfrm>
          <a:prstGeom prst="rect">
            <a:avLst/>
          </a:prstGeom>
          <a:noFill/>
          <a:ln>
            <a:noFill/>
          </a:ln>
        </p:spPr>
      </p:pic>
      <p:sp>
        <p:nvSpPr>
          <p:cNvPr id="144" name="Google Shape;144;p47"/>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9_Vertical Image Left Display">
  <p:cSld name="9_Vertical Image Left Display">
    <p:bg>
      <p:bgPr>
        <a:solidFill>
          <a:schemeClr val="lt1"/>
        </a:solidFill>
        <a:effectLst/>
      </p:bgPr>
    </p:bg>
    <p:spTree>
      <p:nvGrpSpPr>
        <p:cNvPr id="1" name="Shape 145"/>
        <p:cNvGrpSpPr/>
        <p:nvPr/>
      </p:nvGrpSpPr>
      <p:grpSpPr>
        <a:xfrm>
          <a:off x="0" y="0"/>
          <a:ext cx="0" cy="0"/>
          <a:chOff x="0" y="0"/>
          <a:chExt cx="0" cy="0"/>
        </a:xfrm>
      </p:grpSpPr>
      <p:sp>
        <p:nvSpPr>
          <p:cNvPr id="146" name="Google Shape;146;p48"/>
          <p:cNvSpPr txBox="1">
            <a:spLocks noGrp="1"/>
          </p:cNvSpPr>
          <p:nvPr>
            <p:ph type="title"/>
          </p:nvPr>
        </p:nvSpPr>
        <p:spPr>
          <a:xfrm>
            <a:off x="578158" y="574554"/>
            <a:ext cx="11297418" cy="55968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55B8"/>
              </a:buClr>
              <a:buSzPts val="4000"/>
              <a:buFont typeface="Arial"/>
              <a:buNone/>
              <a:defRPr sz="4000" b="1" i="0" u="none" strike="noStrike" cap="none">
                <a:solidFill>
                  <a:srgbClr val="0055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7" name="Google Shape;147;p48"/>
          <p:cNvSpPr txBox="1">
            <a:spLocks noGrp="1"/>
          </p:cNvSpPr>
          <p:nvPr>
            <p:ph type="body" idx="1"/>
          </p:nvPr>
        </p:nvSpPr>
        <p:spPr>
          <a:xfrm>
            <a:off x="578159" y="1936981"/>
            <a:ext cx="5517842" cy="1669820"/>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8" name="Google Shape;148;p48"/>
          <p:cNvSpPr/>
          <p:nvPr/>
        </p:nvSpPr>
        <p:spPr>
          <a:xfrm>
            <a:off x="0" y="642568"/>
            <a:ext cx="363578" cy="36357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9" name="Google Shape;149;p48"/>
          <p:cNvSpPr txBox="1">
            <a:spLocks noGrp="1"/>
          </p:cNvSpPr>
          <p:nvPr>
            <p:ph type="body" idx="2"/>
          </p:nvPr>
        </p:nvSpPr>
        <p:spPr>
          <a:xfrm>
            <a:off x="578159" y="3854939"/>
            <a:ext cx="5517842" cy="1961919"/>
          </a:xfrm>
          <a:prstGeom prst="rect">
            <a:avLst/>
          </a:prstGeom>
          <a:noFill/>
          <a:ln>
            <a:noFill/>
          </a:ln>
        </p:spPr>
        <p:txBody>
          <a:bodyPr spcFirstLastPara="1" wrap="square" lIns="0" tIns="0" rIns="0" bIns="0" anchor="t" anchorCtr="0">
            <a:noAutofit/>
          </a:bodyPr>
          <a:lstStyle>
            <a:lvl1pPr marL="457200" marR="0" lvl="0" indent="-342900" algn="l" rtl="0">
              <a:lnSpc>
                <a:spcPct val="107000"/>
              </a:lnSpc>
              <a:spcBef>
                <a:spcPts val="1000"/>
              </a:spcBef>
              <a:spcAft>
                <a:spcPts val="0"/>
              </a:spcAft>
              <a:buClr>
                <a:srgbClr val="E01782"/>
              </a:buClr>
              <a:buSzPts val="1800"/>
              <a:buFont typeface="Arial"/>
              <a:buChar char="•"/>
              <a:defRPr sz="1800" b="0" i="0" u="none" strike="noStrike" cap="none">
                <a:solidFill>
                  <a:srgbClr val="151616"/>
                </a:solidFill>
                <a:latin typeface="Arial"/>
                <a:ea typeface="Arial"/>
                <a:cs typeface="Arial"/>
                <a:sym typeface="Arial"/>
              </a:defRPr>
            </a:lvl1pPr>
            <a:lvl2pPr marL="914400" marR="0" lvl="1" indent="-325119" algn="l" rtl="0">
              <a:lnSpc>
                <a:spcPct val="107000"/>
              </a:lnSpc>
              <a:spcBef>
                <a:spcPts val="400"/>
              </a:spcBef>
              <a:spcAft>
                <a:spcPts val="0"/>
              </a:spcAft>
              <a:buClr>
                <a:srgbClr val="00436E"/>
              </a:buClr>
              <a:buSzPts val="1520"/>
              <a:buFont typeface="Courier New"/>
              <a:buChar char="o"/>
              <a:defRPr sz="1600" b="0" i="0" u="none" strike="noStrike" cap="none">
                <a:solidFill>
                  <a:srgbClr val="00436E"/>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aphicFrame>
        <p:nvGraphicFramePr>
          <p:cNvPr id="150" name="Google Shape;150;p48"/>
          <p:cNvGraphicFramePr/>
          <p:nvPr/>
        </p:nvGraphicFramePr>
        <p:xfrm>
          <a:off x="5816124" y="1732266"/>
          <a:ext cx="6275688" cy="4183792"/>
        </p:xfrm>
        <a:graphic>
          <a:graphicData uri="http://schemas.openxmlformats.org/drawingml/2006/chart">
            <c:chart xmlns:c="http://schemas.openxmlformats.org/drawingml/2006/chart" xmlns:r="http://schemas.openxmlformats.org/officeDocument/2006/relationships" r:id="rId2"/>
          </a:graphicData>
        </a:graphic>
      </p:graphicFrame>
      <p:pic>
        <p:nvPicPr>
          <p:cNvPr id="151" name="Google Shape;151;p48"/>
          <p:cNvPicPr preferRelativeResize="0"/>
          <p:nvPr/>
        </p:nvPicPr>
        <p:blipFill rotWithShape="1">
          <a:blip r:embed="rId3">
            <a:alphaModFix/>
          </a:blip>
          <a:srcRect/>
          <a:stretch/>
        </p:blipFill>
        <p:spPr>
          <a:xfrm>
            <a:off x="0" y="6647947"/>
            <a:ext cx="12192000" cy="215900"/>
          </a:xfrm>
          <a:prstGeom prst="rect">
            <a:avLst/>
          </a:prstGeom>
          <a:noFill/>
          <a:ln>
            <a:noFill/>
          </a:ln>
        </p:spPr>
      </p:pic>
      <p:sp>
        <p:nvSpPr>
          <p:cNvPr id="152" name="Google Shape;152;p48"/>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3" name="Google Shape;153;p48"/>
          <p:cNvSpPr txBox="1">
            <a:spLocks noGrp="1"/>
          </p:cNvSpPr>
          <p:nvPr>
            <p:ph type="body" idx="3"/>
          </p:nvPr>
        </p:nvSpPr>
        <p:spPr>
          <a:xfrm>
            <a:off x="578159" y="1500303"/>
            <a:ext cx="5517841" cy="289161"/>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2400"/>
              <a:buFont typeface="Arial"/>
              <a:buNone/>
              <a:defRPr sz="2400" b="1" i="0" u="none" strike="noStrike" cap="none">
                <a:solidFill>
                  <a:srgbClr val="E01782"/>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7_Vertical Image Left Display">
  <p:cSld name="7_Vertical Image Left Display">
    <p:bg>
      <p:bgPr>
        <a:solidFill>
          <a:schemeClr val="lt1"/>
        </a:solidFill>
        <a:effectLst/>
      </p:bgPr>
    </p:bg>
    <p:spTree>
      <p:nvGrpSpPr>
        <p:cNvPr id="1" name="Shape 154"/>
        <p:cNvGrpSpPr/>
        <p:nvPr/>
      </p:nvGrpSpPr>
      <p:grpSpPr>
        <a:xfrm>
          <a:off x="0" y="0"/>
          <a:ext cx="0" cy="0"/>
          <a:chOff x="0" y="0"/>
          <a:chExt cx="0" cy="0"/>
        </a:xfrm>
      </p:grpSpPr>
      <p:sp>
        <p:nvSpPr>
          <p:cNvPr id="155" name="Google Shape;155;p49"/>
          <p:cNvSpPr/>
          <p:nvPr/>
        </p:nvSpPr>
        <p:spPr>
          <a:xfrm>
            <a:off x="609600" y="569626"/>
            <a:ext cx="2743200" cy="2743200"/>
          </a:xfrm>
          <a:prstGeom prst="rect">
            <a:avLst/>
          </a:prstGeom>
          <a:solidFill>
            <a:srgbClr val="0055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00D2F0"/>
                </a:solidFill>
                <a:latin typeface="Arial"/>
                <a:ea typeface="Arial"/>
                <a:cs typeface="Arial"/>
                <a:sym typeface="Arial"/>
              </a:rPr>
              <a:t>TEXT HERE</a:t>
            </a:r>
            <a:endParaRPr/>
          </a:p>
        </p:txBody>
      </p:sp>
      <p:sp>
        <p:nvSpPr>
          <p:cNvPr id="156" name="Google Shape;156;p49"/>
          <p:cNvSpPr/>
          <p:nvPr/>
        </p:nvSpPr>
        <p:spPr>
          <a:xfrm>
            <a:off x="3352800" y="3319176"/>
            <a:ext cx="2743200" cy="2743200"/>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55B8"/>
              </a:buClr>
              <a:buSzPts val="2000"/>
              <a:buFont typeface="Arial"/>
              <a:buNone/>
            </a:pPr>
            <a:r>
              <a:rPr lang="en-US" sz="2000" b="1">
                <a:solidFill>
                  <a:srgbClr val="0055B8"/>
                </a:solidFill>
                <a:latin typeface="Arial"/>
                <a:ea typeface="Arial"/>
                <a:cs typeface="Arial"/>
                <a:sym typeface="Arial"/>
              </a:rPr>
              <a:t>TEXT HERE</a:t>
            </a:r>
            <a:endParaRPr/>
          </a:p>
        </p:txBody>
      </p:sp>
      <p:sp>
        <p:nvSpPr>
          <p:cNvPr id="157" name="Google Shape;157;p49"/>
          <p:cNvSpPr>
            <a:spLocks noGrp="1"/>
          </p:cNvSpPr>
          <p:nvPr>
            <p:ph type="pic" idx="2"/>
          </p:nvPr>
        </p:nvSpPr>
        <p:spPr>
          <a:xfrm>
            <a:off x="3352800" y="569626"/>
            <a:ext cx="2743200" cy="2743200"/>
          </a:xfrm>
          <a:prstGeom prst="rect">
            <a:avLst/>
          </a:prstGeom>
          <a:noFill/>
          <a:ln>
            <a:noFill/>
          </a:ln>
        </p:spPr>
      </p:sp>
      <p:sp>
        <p:nvSpPr>
          <p:cNvPr id="158" name="Google Shape;158;p49"/>
          <p:cNvSpPr>
            <a:spLocks noGrp="1"/>
          </p:cNvSpPr>
          <p:nvPr>
            <p:ph type="pic" idx="3"/>
          </p:nvPr>
        </p:nvSpPr>
        <p:spPr>
          <a:xfrm>
            <a:off x="609600" y="3319176"/>
            <a:ext cx="2743200" cy="2743200"/>
          </a:xfrm>
          <a:prstGeom prst="rect">
            <a:avLst/>
          </a:prstGeom>
          <a:noFill/>
          <a:ln>
            <a:noFill/>
          </a:ln>
        </p:spPr>
      </p:sp>
      <p:sp>
        <p:nvSpPr>
          <p:cNvPr id="159" name="Google Shape;159;p49"/>
          <p:cNvSpPr/>
          <p:nvPr/>
        </p:nvSpPr>
        <p:spPr>
          <a:xfrm>
            <a:off x="6110287" y="569626"/>
            <a:ext cx="2743200" cy="2743200"/>
          </a:xfrm>
          <a:prstGeom prst="rect">
            <a:avLst/>
          </a:prstGeom>
          <a:solidFill>
            <a:srgbClr val="E0178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TEXT HERE</a:t>
            </a:r>
            <a:endParaRPr/>
          </a:p>
        </p:txBody>
      </p:sp>
      <p:sp>
        <p:nvSpPr>
          <p:cNvPr id="160" name="Google Shape;160;p49"/>
          <p:cNvSpPr>
            <a:spLocks noGrp="1"/>
          </p:cNvSpPr>
          <p:nvPr>
            <p:ph type="pic" idx="4"/>
          </p:nvPr>
        </p:nvSpPr>
        <p:spPr>
          <a:xfrm>
            <a:off x="6110287" y="3319176"/>
            <a:ext cx="2743200" cy="2743200"/>
          </a:xfrm>
          <a:prstGeom prst="rect">
            <a:avLst/>
          </a:prstGeom>
          <a:noFill/>
          <a:ln>
            <a:noFill/>
          </a:ln>
        </p:spPr>
      </p:sp>
      <p:sp>
        <p:nvSpPr>
          <p:cNvPr id="161" name="Google Shape;161;p49"/>
          <p:cNvSpPr/>
          <p:nvPr/>
        </p:nvSpPr>
        <p:spPr>
          <a:xfrm>
            <a:off x="8853487" y="3319176"/>
            <a:ext cx="2743200" cy="2743200"/>
          </a:xfrm>
          <a:prstGeom prst="rect">
            <a:avLst/>
          </a:prstGeom>
          <a:solidFill>
            <a:srgbClr val="0055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TEXT HERE</a:t>
            </a:r>
            <a:endParaRPr/>
          </a:p>
        </p:txBody>
      </p:sp>
      <p:sp>
        <p:nvSpPr>
          <p:cNvPr id="162" name="Google Shape;162;p49"/>
          <p:cNvSpPr>
            <a:spLocks noGrp="1"/>
          </p:cNvSpPr>
          <p:nvPr>
            <p:ph type="pic" idx="5"/>
          </p:nvPr>
        </p:nvSpPr>
        <p:spPr>
          <a:xfrm>
            <a:off x="8853487" y="569626"/>
            <a:ext cx="2743200" cy="2743200"/>
          </a:xfrm>
          <a:prstGeom prst="rect">
            <a:avLst/>
          </a:prstGeom>
          <a:noFill/>
          <a:ln>
            <a:noFill/>
          </a:ln>
        </p:spPr>
      </p:sp>
      <p:pic>
        <p:nvPicPr>
          <p:cNvPr id="163" name="Google Shape;163;p49"/>
          <p:cNvPicPr preferRelativeResize="0"/>
          <p:nvPr/>
        </p:nvPicPr>
        <p:blipFill rotWithShape="1">
          <a:blip r:embed="rId2">
            <a:alphaModFix/>
          </a:blip>
          <a:srcRect/>
          <a:stretch/>
        </p:blipFill>
        <p:spPr>
          <a:xfrm>
            <a:off x="0" y="6647947"/>
            <a:ext cx="12192000" cy="215900"/>
          </a:xfrm>
          <a:prstGeom prst="rect">
            <a:avLst/>
          </a:prstGeom>
          <a:noFill/>
          <a:ln>
            <a:noFill/>
          </a:ln>
        </p:spPr>
      </p:pic>
      <p:sp>
        <p:nvSpPr>
          <p:cNvPr id="164" name="Google Shape;164;p49"/>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_Vertical Image Left Display">
  <p:cSld name="10_Vertical Image Left Display">
    <p:bg>
      <p:bgPr>
        <a:solidFill>
          <a:schemeClr val="lt1"/>
        </a:solidFill>
        <a:effectLst/>
      </p:bgPr>
    </p:bg>
    <p:spTree>
      <p:nvGrpSpPr>
        <p:cNvPr id="1" name="Shape 165"/>
        <p:cNvGrpSpPr/>
        <p:nvPr/>
      </p:nvGrpSpPr>
      <p:grpSpPr>
        <a:xfrm>
          <a:off x="0" y="0"/>
          <a:ext cx="0" cy="0"/>
          <a:chOff x="0" y="0"/>
          <a:chExt cx="0" cy="0"/>
        </a:xfrm>
      </p:grpSpPr>
      <p:pic>
        <p:nvPicPr>
          <p:cNvPr id="166" name="Google Shape;166;p50"/>
          <p:cNvPicPr preferRelativeResize="0"/>
          <p:nvPr/>
        </p:nvPicPr>
        <p:blipFill rotWithShape="1">
          <a:blip r:embed="rId2">
            <a:alphaModFix/>
          </a:blip>
          <a:srcRect/>
          <a:stretch/>
        </p:blipFill>
        <p:spPr>
          <a:xfrm>
            <a:off x="1340842" y="904805"/>
            <a:ext cx="1653235" cy="1828800"/>
          </a:xfrm>
          <a:prstGeom prst="rect">
            <a:avLst/>
          </a:prstGeom>
          <a:noFill/>
          <a:ln>
            <a:noFill/>
          </a:ln>
        </p:spPr>
      </p:pic>
      <p:pic>
        <p:nvPicPr>
          <p:cNvPr id="167" name="Google Shape;167;p50"/>
          <p:cNvPicPr preferRelativeResize="0"/>
          <p:nvPr/>
        </p:nvPicPr>
        <p:blipFill rotWithShape="1">
          <a:blip r:embed="rId3">
            <a:alphaModFix/>
          </a:blip>
          <a:srcRect/>
          <a:stretch/>
        </p:blipFill>
        <p:spPr>
          <a:xfrm>
            <a:off x="5202124" y="904805"/>
            <a:ext cx="1828800" cy="1828800"/>
          </a:xfrm>
          <a:prstGeom prst="rect">
            <a:avLst/>
          </a:prstGeom>
          <a:noFill/>
          <a:ln>
            <a:noFill/>
          </a:ln>
        </p:spPr>
      </p:pic>
      <p:pic>
        <p:nvPicPr>
          <p:cNvPr id="168" name="Google Shape;168;p50"/>
          <p:cNvPicPr preferRelativeResize="0"/>
          <p:nvPr/>
        </p:nvPicPr>
        <p:blipFill rotWithShape="1">
          <a:blip r:embed="rId4">
            <a:alphaModFix/>
          </a:blip>
          <a:srcRect/>
          <a:stretch/>
        </p:blipFill>
        <p:spPr>
          <a:xfrm>
            <a:off x="8946158" y="569626"/>
            <a:ext cx="1905000" cy="2286000"/>
          </a:xfrm>
          <a:prstGeom prst="rect">
            <a:avLst/>
          </a:prstGeom>
          <a:noFill/>
          <a:ln>
            <a:noFill/>
          </a:ln>
        </p:spPr>
      </p:pic>
      <p:pic>
        <p:nvPicPr>
          <p:cNvPr id="169" name="Google Shape;169;p50"/>
          <p:cNvPicPr preferRelativeResize="0"/>
          <p:nvPr/>
        </p:nvPicPr>
        <p:blipFill rotWithShape="1">
          <a:blip r:embed="rId5">
            <a:alphaModFix/>
          </a:blip>
          <a:srcRect/>
          <a:stretch/>
        </p:blipFill>
        <p:spPr>
          <a:xfrm>
            <a:off x="1069064" y="3859938"/>
            <a:ext cx="2364954" cy="1828800"/>
          </a:xfrm>
          <a:prstGeom prst="rect">
            <a:avLst/>
          </a:prstGeom>
          <a:noFill/>
          <a:ln>
            <a:noFill/>
          </a:ln>
        </p:spPr>
      </p:pic>
      <p:pic>
        <p:nvPicPr>
          <p:cNvPr id="170" name="Google Shape;170;p50"/>
          <p:cNvPicPr preferRelativeResize="0"/>
          <p:nvPr/>
        </p:nvPicPr>
        <p:blipFill rotWithShape="1">
          <a:blip r:embed="rId6">
            <a:alphaModFix/>
          </a:blip>
          <a:srcRect/>
          <a:stretch/>
        </p:blipFill>
        <p:spPr>
          <a:xfrm>
            <a:off x="4902968" y="4119276"/>
            <a:ext cx="2427112" cy="1143000"/>
          </a:xfrm>
          <a:prstGeom prst="rect">
            <a:avLst/>
          </a:prstGeom>
          <a:noFill/>
          <a:ln>
            <a:noFill/>
          </a:ln>
        </p:spPr>
      </p:pic>
      <p:cxnSp>
        <p:nvCxnSpPr>
          <p:cNvPr id="171" name="Google Shape;171;p50"/>
          <p:cNvCxnSpPr/>
          <p:nvPr/>
        </p:nvCxnSpPr>
        <p:spPr>
          <a:xfrm>
            <a:off x="4060634" y="904805"/>
            <a:ext cx="0" cy="4890072"/>
          </a:xfrm>
          <a:prstGeom prst="straightConnector1">
            <a:avLst/>
          </a:prstGeom>
          <a:noFill/>
          <a:ln w="12700" cap="flat" cmpd="sng">
            <a:solidFill>
              <a:srgbClr val="E01782"/>
            </a:solidFill>
            <a:prstDash val="solid"/>
            <a:miter lim="800000"/>
            <a:headEnd type="none" w="sm" len="sm"/>
            <a:tailEnd type="none" w="sm" len="sm"/>
          </a:ln>
        </p:spPr>
      </p:cxnSp>
      <p:cxnSp>
        <p:nvCxnSpPr>
          <p:cNvPr id="172" name="Google Shape;172;p50"/>
          <p:cNvCxnSpPr/>
          <p:nvPr/>
        </p:nvCxnSpPr>
        <p:spPr>
          <a:xfrm>
            <a:off x="8103824" y="904805"/>
            <a:ext cx="0" cy="4890072"/>
          </a:xfrm>
          <a:prstGeom prst="straightConnector1">
            <a:avLst/>
          </a:prstGeom>
          <a:noFill/>
          <a:ln w="12700" cap="flat" cmpd="sng">
            <a:solidFill>
              <a:srgbClr val="E01782"/>
            </a:solidFill>
            <a:prstDash val="solid"/>
            <a:miter lim="800000"/>
            <a:headEnd type="none" w="sm" len="sm"/>
            <a:tailEnd type="none" w="sm" len="sm"/>
          </a:ln>
        </p:spPr>
      </p:cxnSp>
      <p:cxnSp>
        <p:nvCxnSpPr>
          <p:cNvPr id="173" name="Google Shape;173;p50"/>
          <p:cNvCxnSpPr/>
          <p:nvPr/>
        </p:nvCxnSpPr>
        <p:spPr>
          <a:xfrm>
            <a:off x="1069064" y="3429000"/>
            <a:ext cx="9859669" cy="0"/>
          </a:xfrm>
          <a:prstGeom prst="straightConnector1">
            <a:avLst/>
          </a:prstGeom>
          <a:noFill/>
          <a:ln w="12700" cap="flat" cmpd="sng">
            <a:solidFill>
              <a:srgbClr val="E01782"/>
            </a:solidFill>
            <a:prstDash val="solid"/>
            <a:miter lim="800000"/>
            <a:headEnd type="none" w="sm" len="sm"/>
            <a:tailEnd type="none" w="sm" len="sm"/>
          </a:ln>
        </p:spPr>
      </p:cxnSp>
      <p:pic>
        <p:nvPicPr>
          <p:cNvPr id="174" name="Google Shape;174;p50"/>
          <p:cNvPicPr preferRelativeResize="0"/>
          <p:nvPr/>
        </p:nvPicPr>
        <p:blipFill rotWithShape="1">
          <a:blip r:embed="rId7">
            <a:alphaModFix/>
          </a:blip>
          <a:srcRect/>
          <a:stretch/>
        </p:blipFill>
        <p:spPr>
          <a:xfrm>
            <a:off x="8946158" y="3776376"/>
            <a:ext cx="1426464" cy="1828800"/>
          </a:xfrm>
          <a:prstGeom prst="rect">
            <a:avLst/>
          </a:prstGeom>
          <a:noFill/>
          <a:ln>
            <a:noFill/>
          </a:ln>
        </p:spPr>
      </p:pic>
      <p:sp>
        <p:nvSpPr>
          <p:cNvPr id="175" name="Google Shape;175;p50"/>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76" name="Google Shape;176;p50"/>
          <p:cNvPicPr preferRelativeResize="0"/>
          <p:nvPr/>
        </p:nvPicPr>
        <p:blipFill rotWithShape="1">
          <a:blip r:embed="rId8">
            <a:alphaModFix/>
          </a:blip>
          <a:srcRect/>
          <a:stretch/>
        </p:blipFill>
        <p:spPr>
          <a:xfrm>
            <a:off x="0" y="6647947"/>
            <a:ext cx="12192000" cy="215900"/>
          </a:xfrm>
          <a:prstGeom prst="rect">
            <a:avLst/>
          </a:prstGeom>
          <a:noFill/>
          <a:ln>
            <a:noFill/>
          </a:ln>
        </p:spPr>
      </p:pic>
      <p:sp>
        <p:nvSpPr>
          <p:cNvPr id="177" name="Google Shape;177;p50"/>
          <p:cNvSpPr txBox="1"/>
          <p:nvPr/>
        </p:nvSpPr>
        <p:spPr>
          <a:xfrm>
            <a:off x="1069064" y="349459"/>
            <a:ext cx="11035675" cy="28916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E01782"/>
              </a:buClr>
              <a:buSzPts val="1600"/>
              <a:buFont typeface="Arial"/>
              <a:buNone/>
            </a:pPr>
            <a:r>
              <a:rPr lang="en-US" sz="1600" b="1" i="0">
                <a:solidFill>
                  <a:srgbClr val="E01782"/>
                </a:solidFill>
                <a:latin typeface="Arial"/>
                <a:ea typeface="Arial"/>
                <a:cs typeface="Arial"/>
                <a:sym typeface="Arial"/>
              </a:rPr>
              <a:t>Sample icons</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_Vertical Image Left Display">
  <p:cSld name="13_Vertical Image Left Display">
    <p:bg>
      <p:bgPr>
        <a:solidFill>
          <a:schemeClr val="lt1"/>
        </a:solidFill>
        <a:effectLst/>
      </p:bgPr>
    </p:bg>
    <p:spTree>
      <p:nvGrpSpPr>
        <p:cNvPr id="1" name="Shape 178"/>
        <p:cNvGrpSpPr/>
        <p:nvPr/>
      </p:nvGrpSpPr>
      <p:grpSpPr>
        <a:xfrm>
          <a:off x="0" y="0"/>
          <a:ext cx="0" cy="0"/>
          <a:chOff x="0" y="0"/>
          <a:chExt cx="0" cy="0"/>
        </a:xfrm>
      </p:grpSpPr>
      <p:pic>
        <p:nvPicPr>
          <p:cNvPr id="179" name="Google Shape;179;p51"/>
          <p:cNvPicPr preferRelativeResize="0"/>
          <p:nvPr/>
        </p:nvPicPr>
        <p:blipFill rotWithShape="1">
          <a:blip r:embed="rId2">
            <a:alphaModFix/>
          </a:blip>
          <a:srcRect/>
          <a:stretch/>
        </p:blipFill>
        <p:spPr>
          <a:xfrm>
            <a:off x="1069918" y="3859938"/>
            <a:ext cx="2364954" cy="1828800"/>
          </a:xfrm>
          <a:prstGeom prst="rect">
            <a:avLst/>
          </a:prstGeom>
          <a:noFill/>
          <a:ln>
            <a:noFill/>
          </a:ln>
        </p:spPr>
      </p:pic>
      <p:pic>
        <p:nvPicPr>
          <p:cNvPr id="180" name="Google Shape;180;p51"/>
          <p:cNvPicPr preferRelativeResize="0"/>
          <p:nvPr/>
        </p:nvPicPr>
        <p:blipFill rotWithShape="1">
          <a:blip r:embed="rId3">
            <a:alphaModFix/>
          </a:blip>
          <a:srcRect/>
          <a:stretch/>
        </p:blipFill>
        <p:spPr>
          <a:xfrm>
            <a:off x="8946155" y="569626"/>
            <a:ext cx="1905000" cy="2286000"/>
          </a:xfrm>
          <a:prstGeom prst="rect">
            <a:avLst/>
          </a:prstGeom>
          <a:noFill/>
          <a:ln>
            <a:noFill/>
          </a:ln>
        </p:spPr>
      </p:pic>
      <p:pic>
        <p:nvPicPr>
          <p:cNvPr id="181" name="Google Shape;181;p51"/>
          <p:cNvPicPr preferRelativeResize="0"/>
          <p:nvPr/>
        </p:nvPicPr>
        <p:blipFill rotWithShape="1">
          <a:blip r:embed="rId4">
            <a:alphaModFix/>
          </a:blip>
          <a:srcRect/>
          <a:stretch/>
        </p:blipFill>
        <p:spPr>
          <a:xfrm>
            <a:off x="5202120" y="901270"/>
            <a:ext cx="1828800" cy="1828800"/>
          </a:xfrm>
          <a:prstGeom prst="rect">
            <a:avLst/>
          </a:prstGeom>
          <a:noFill/>
          <a:ln>
            <a:noFill/>
          </a:ln>
        </p:spPr>
      </p:pic>
      <p:pic>
        <p:nvPicPr>
          <p:cNvPr id="182" name="Google Shape;182;p51"/>
          <p:cNvPicPr preferRelativeResize="0"/>
          <p:nvPr/>
        </p:nvPicPr>
        <p:blipFill rotWithShape="1">
          <a:blip r:embed="rId5">
            <a:alphaModFix/>
          </a:blip>
          <a:srcRect/>
          <a:stretch/>
        </p:blipFill>
        <p:spPr>
          <a:xfrm>
            <a:off x="1340840" y="901270"/>
            <a:ext cx="1653235" cy="1828800"/>
          </a:xfrm>
          <a:prstGeom prst="rect">
            <a:avLst/>
          </a:prstGeom>
          <a:noFill/>
          <a:ln>
            <a:noFill/>
          </a:ln>
        </p:spPr>
      </p:pic>
      <p:pic>
        <p:nvPicPr>
          <p:cNvPr id="183" name="Google Shape;183;p51"/>
          <p:cNvPicPr preferRelativeResize="0"/>
          <p:nvPr/>
        </p:nvPicPr>
        <p:blipFill rotWithShape="1">
          <a:blip r:embed="rId6">
            <a:alphaModFix/>
          </a:blip>
          <a:srcRect/>
          <a:stretch/>
        </p:blipFill>
        <p:spPr>
          <a:xfrm>
            <a:off x="4902965" y="4119276"/>
            <a:ext cx="2427111" cy="1143000"/>
          </a:xfrm>
          <a:prstGeom prst="rect">
            <a:avLst/>
          </a:prstGeom>
          <a:noFill/>
          <a:ln>
            <a:noFill/>
          </a:ln>
        </p:spPr>
      </p:pic>
      <p:cxnSp>
        <p:nvCxnSpPr>
          <p:cNvPr id="184" name="Google Shape;184;p51"/>
          <p:cNvCxnSpPr/>
          <p:nvPr/>
        </p:nvCxnSpPr>
        <p:spPr>
          <a:xfrm>
            <a:off x="4060634" y="904805"/>
            <a:ext cx="0" cy="4890072"/>
          </a:xfrm>
          <a:prstGeom prst="straightConnector1">
            <a:avLst/>
          </a:prstGeom>
          <a:noFill/>
          <a:ln w="12700" cap="flat" cmpd="sng">
            <a:solidFill>
              <a:srgbClr val="0055B8"/>
            </a:solidFill>
            <a:prstDash val="solid"/>
            <a:miter lim="800000"/>
            <a:headEnd type="none" w="sm" len="sm"/>
            <a:tailEnd type="none" w="sm" len="sm"/>
          </a:ln>
        </p:spPr>
      </p:cxnSp>
      <p:cxnSp>
        <p:nvCxnSpPr>
          <p:cNvPr id="185" name="Google Shape;185;p51"/>
          <p:cNvCxnSpPr/>
          <p:nvPr/>
        </p:nvCxnSpPr>
        <p:spPr>
          <a:xfrm>
            <a:off x="8103824" y="904805"/>
            <a:ext cx="0" cy="4890072"/>
          </a:xfrm>
          <a:prstGeom prst="straightConnector1">
            <a:avLst/>
          </a:prstGeom>
          <a:noFill/>
          <a:ln w="12700" cap="flat" cmpd="sng">
            <a:solidFill>
              <a:srgbClr val="0055B8"/>
            </a:solidFill>
            <a:prstDash val="solid"/>
            <a:miter lim="800000"/>
            <a:headEnd type="none" w="sm" len="sm"/>
            <a:tailEnd type="none" w="sm" len="sm"/>
          </a:ln>
        </p:spPr>
      </p:cxnSp>
      <p:cxnSp>
        <p:nvCxnSpPr>
          <p:cNvPr id="186" name="Google Shape;186;p51"/>
          <p:cNvCxnSpPr/>
          <p:nvPr/>
        </p:nvCxnSpPr>
        <p:spPr>
          <a:xfrm>
            <a:off x="1069064" y="3429000"/>
            <a:ext cx="9859669" cy="0"/>
          </a:xfrm>
          <a:prstGeom prst="straightConnector1">
            <a:avLst/>
          </a:prstGeom>
          <a:noFill/>
          <a:ln w="12700" cap="flat" cmpd="sng">
            <a:solidFill>
              <a:srgbClr val="0055B8"/>
            </a:solidFill>
            <a:prstDash val="solid"/>
            <a:miter lim="800000"/>
            <a:headEnd type="none" w="sm" len="sm"/>
            <a:tailEnd type="none" w="sm" len="sm"/>
          </a:ln>
        </p:spPr>
      </p:cxnSp>
      <p:pic>
        <p:nvPicPr>
          <p:cNvPr id="187" name="Google Shape;187;p51"/>
          <p:cNvPicPr preferRelativeResize="0"/>
          <p:nvPr/>
        </p:nvPicPr>
        <p:blipFill rotWithShape="1">
          <a:blip r:embed="rId7">
            <a:alphaModFix/>
          </a:blip>
          <a:srcRect/>
          <a:stretch/>
        </p:blipFill>
        <p:spPr>
          <a:xfrm>
            <a:off x="8946158" y="3778709"/>
            <a:ext cx="1426464" cy="1828800"/>
          </a:xfrm>
          <a:prstGeom prst="rect">
            <a:avLst/>
          </a:prstGeom>
          <a:noFill/>
          <a:ln>
            <a:noFill/>
          </a:ln>
        </p:spPr>
      </p:pic>
      <p:pic>
        <p:nvPicPr>
          <p:cNvPr id="188" name="Google Shape;188;p51"/>
          <p:cNvPicPr preferRelativeResize="0"/>
          <p:nvPr/>
        </p:nvPicPr>
        <p:blipFill rotWithShape="1">
          <a:blip r:embed="rId8">
            <a:alphaModFix/>
          </a:blip>
          <a:srcRect/>
          <a:stretch/>
        </p:blipFill>
        <p:spPr>
          <a:xfrm>
            <a:off x="0" y="6647947"/>
            <a:ext cx="12192000" cy="215900"/>
          </a:xfrm>
          <a:prstGeom prst="rect">
            <a:avLst/>
          </a:prstGeom>
          <a:noFill/>
          <a:ln>
            <a:noFill/>
          </a:ln>
        </p:spPr>
      </p:pic>
      <p:sp>
        <p:nvSpPr>
          <p:cNvPr id="189" name="Google Shape;189;p51"/>
          <p:cNvSpPr txBox="1"/>
          <p:nvPr/>
        </p:nvSpPr>
        <p:spPr>
          <a:xfrm>
            <a:off x="1069064" y="349459"/>
            <a:ext cx="11035675" cy="28916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55B8"/>
              </a:buClr>
              <a:buSzPts val="1600"/>
              <a:buFont typeface="Arial"/>
              <a:buNone/>
            </a:pPr>
            <a:r>
              <a:rPr lang="en-US" sz="1600" b="1" i="0">
                <a:solidFill>
                  <a:srgbClr val="0055B8"/>
                </a:solidFill>
                <a:latin typeface="Arial"/>
                <a:ea typeface="Arial"/>
                <a:cs typeface="Arial"/>
                <a:sym typeface="Arial"/>
              </a:rPr>
              <a:t>Sample icons</a:t>
            </a:r>
            <a:endParaRPr/>
          </a:p>
        </p:txBody>
      </p:sp>
      <p:sp>
        <p:nvSpPr>
          <p:cNvPr id="190" name="Google Shape;190;p51"/>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6_Vertical Image Left Display">
  <p:cSld name="16_Vertical Image Left Display">
    <p:bg>
      <p:bgPr>
        <a:solidFill>
          <a:srgbClr val="0055B8"/>
        </a:solidFill>
        <a:effectLst/>
      </p:bgPr>
    </p:bg>
    <p:spTree>
      <p:nvGrpSpPr>
        <p:cNvPr id="1" name="Shape 23"/>
        <p:cNvGrpSpPr/>
        <p:nvPr/>
      </p:nvGrpSpPr>
      <p:grpSpPr>
        <a:xfrm>
          <a:off x="0" y="0"/>
          <a:ext cx="0" cy="0"/>
          <a:chOff x="0" y="0"/>
          <a:chExt cx="0" cy="0"/>
        </a:xfrm>
      </p:grpSpPr>
      <p:sp>
        <p:nvSpPr>
          <p:cNvPr id="24" name="Google Shape;24;p30"/>
          <p:cNvSpPr txBox="1">
            <a:spLocks noGrp="1"/>
          </p:cNvSpPr>
          <p:nvPr>
            <p:ph type="title"/>
          </p:nvPr>
        </p:nvSpPr>
        <p:spPr>
          <a:xfrm>
            <a:off x="578162" y="2931498"/>
            <a:ext cx="8195348" cy="57633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30"/>
          <p:cNvSpPr/>
          <p:nvPr/>
        </p:nvSpPr>
        <p:spPr>
          <a:xfrm>
            <a:off x="0" y="6647947"/>
            <a:ext cx="12192000" cy="210053"/>
          </a:xfrm>
          <a:prstGeom prst="rect">
            <a:avLst/>
          </a:prstGeom>
          <a:solidFill>
            <a:srgbClr val="E0178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 name="Google Shape;26;p30"/>
          <p:cNvSpPr/>
          <p:nvPr/>
        </p:nvSpPr>
        <p:spPr>
          <a:xfrm>
            <a:off x="0" y="2781"/>
            <a:ext cx="12192000" cy="210053"/>
          </a:xfrm>
          <a:prstGeom prst="rect">
            <a:avLst/>
          </a:prstGeom>
          <a:solidFill>
            <a:srgbClr val="E0178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Contact">
  <p:cSld name="2_Contact">
    <p:bg>
      <p:bgPr>
        <a:solidFill>
          <a:srgbClr val="0055B8"/>
        </a:solidFill>
        <a:effectLst/>
      </p:bgPr>
    </p:bg>
    <p:spTree>
      <p:nvGrpSpPr>
        <p:cNvPr id="1" name="Shape 191"/>
        <p:cNvGrpSpPr/>
        <p:nvPr/>
      </p:nvGrpSpPr>
      <p:grpSpPr>
        <a:xfrm>
          <a:off x="0" y="0"/>
          <a:ext cx="0" cy="0"/>
          <a:chOff x="0" y="0"/>
          <a:chExt cx="0" cy="0"/>
        </a:xfrm>
      </p:grpSpPr>
      <p:pic>
        <p:nvPicPr>
          <p:cNvPr id="192" name="Google Shape;192;p52"/>
          <p:cNvPicPr preferRelativeResize="0"/>
          <p:nvPr/>
        </p:nvPicPr>
        <p:blipFill rotWithShape="1">
          <a:blip r:embed="rId2">
            <a:alphaModFix/>
          </a:blip>
          <a:srcRect/>
          <a:stretch/>
        </p:blipFill>
        <p:spPr>
          <a:xfrm>
            <a:off x="8295701" y="1186513"/>
            <a:ext cx="3115739" cy="2396723"/>
          </a:xfrm>
          <a:prstGeom prst="rect">
            <a:avLst/>
          </a:prstGeom>
          <a:noFill/>
          <a:ln>
            <a:noFill/>
          </a:ln>
        </p:spPr>
      </p:pic>
      <p:pic>
        <p:nvPicPr>
          <p:cNvPr id="193" name="Google Shape;193;p52"/>
          <p:cNvPicPr preferRelativeResize="0"/>
          <p:nvPr/>
        </p:nvPicPr>
        <p:blipFill rotWithShape="1">
          <a:blip r:embed="rId3">
            <a:alphaModFix/>
          </a:blip>
          <a:srcRect/>
          <a:stretch/>
        </p:blipFill>
        <p:spPr>
          <a:xfrm>
            <a:off x="0" y="5689600"/>
            <a:ext cx="12192000" cy="11684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80C2EA-6F79-1C48-8CF5-5C5FCD6A43AA}"/>
              </a:ext>
            </a:extLst>
          </p:cNvPr>
          <p:cNvSpPr txBox="1"/>
          <p:nvPr userDrawn="1"/>
        </p:nvSpPr>
        <p:spPr>
          <a:xfrm>
            <a:off x="509452" y="319456"/>
            <a:ext cx="7643030" cy="284693"/>
          </a:xfrm>
          <a:prstGeom prst="rect">
            <a:avLst/>
          </a:prstGeom>
          <a:noFill/>
        </p:spPr>
        <p:txBody>
          <a:bodyPr wrap="square" lIns="0" rtlCol="0">
            <a:spAutoFit/>
          </a:bodyPr>
          <a:lstStyle/>
          <a:p>
            <a:r>
              <a:rPr lang="en-US" sz="1250" i="0" dirty="0">
                <a:solidFill>
                  <a:srgbClr val="00436E"/>
                </a:solidFill>
              </a:rPr>
              <a:t>Una campaña para aumentar la confianza en las vacunas y reforzar las medidas básicas de prevención.</a:t>
            </a:r>
          </a:p>
        </p:txBody>
      </p:sp>
      <p:sp>
        <p:nvSpPr>
          <p:cNvPr id="17" name="Subtitle 2">
            <a:extLst>
              <a:ext uri="{FF2B5EF4-FFF2-40B4-BE49-F238E27FC236}">
                <a16:creationId xmlns:a16="http://schemas.microsoft.com/office/drawing/2014/main" id="{E4701421-5A1D-B642-AF92-13C222399EA5}"/>
              </a:ext>
            </a:extLst>
          </p:cNvPr>
          <p:cNvSpPr>
            <a:spLocks noGrp="1"/>
          </p:cNvSpPr>
          <p:nvPr>
            <p:ph type="subTitle" idx="1" hasCustomPrompt="1"/>
          </p:nvPr>
        </p:nvSpPr>
        <p:spPr>
          <a:xfrm>
            <a:off x="718325" y="4340168"/>
            <a:ext cx="5215113" cy="309380"/>
          </a:xfrm>
          <a:prstGeom prst="rect">
            <a:avLst/>
          </a:prstGeom>
        </p:spPr>
        <p:txBody>
          <a:bodyPr lIns="0" tIns="0">
            <a:noAutofit/>
          </a:bodyPr>
          <a:lstStyle>
            <a:lvl1pPr marL="0" indent="0" algn="l">
              <a:lnSpc>
                <a:spcPct val="100000"/>
              </a:lnSpc>
              <a:spcBef>
                <a:spcPts val="900"/>
              </a:spcBef>
              <a:buNone/>
              <a:defRPr sz="2000" b="0" spc="20" baseline="0">
                <a:solidFill>
                  <a:srgbClr val="E0178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Presenter Name and Title</a:t>
            </a:r>
          </a:p>
        </p:txBody>
      </p:sp>
      <p:cxnSp>
        <p:nvCxnSpPr>
          <p:cNvPr id="18" name="Straight Connector 17">
            <a:extLst>
              <a:ext uri="{FF2B5EF4-FFF2-40B4-BE49-F238E27FC236}">
                <a16:creationId xmlns:a16="http://schemas.microsoft.com/office/drawing/2014/main" id="{BEB76958-E2EC-3244-9039-A958AF853718}"/>
              </a:ext>
            </a:extLst>
          </p:cNvPr>
          <p:cNvCxnSpPr>
            <a:cxnSpLocks/>
          </p:cNvCxnSpPr>
          <p:nvPr userDrawn="1"/>
        </p:nvCxnSpPr>
        <p:spPr>
          <a:xfrm>
            <a:off x="718327" y="4182267"/>
            <a:ext cx="7213818" cy="0"/>
          </a:xfrm>
          <a:prstGeom prst="line">
            <a:avLst/>
          </a:prstGeom>
          <a:ln w="25400">
            <a:solidFill>
              <a:srgbClr val="E01782"/>
            </a:solidFill>
          </a:ln>
        </p:spPr>
        <p:style>
          <a:lnRef idx="1">
            <a:schemeClr val="accent1"/>
          </a:lnRef>
          <a:fillRef idx="0">
            <a:schemeClr val="accent1"/>
          </a:fillRef>
          <a:effectRef idx="0">
            <a:schemeClr val="accent1"/>
          </a:effectRef>
          <a:fontRef idx="minor">
            <a:schemeClr val="tx1"/>
          </a:fontRef>
        </p:style>
      </p:cxnSp>
      <p:sp>
        <p:nvSpPr>
          <p:cNvPr id="19" name="Text Placeholder 17">
            <a:extLst>
              <a:ext uri="{FF2B5EF4-FFF2-40B4-BE49-F238E27FC236}">
                <a16:creationId xmlns:a16="http://schemas.microsoft.com/office/drawing/2014/main" id="{BA2D7E36-A03D-FB4C-8907-30618D618BC4}"/>
              </a:ext>
            </a:extLst>
          </p:cNvPr>
          <p:cNvSpPr>
            <a:spLocks noGrp="1"/>
          </p:cNvSpPr>
          <p:nvPr>
            <p:ph type="body" sz="quarter" idx="12" hasCustomPrompt="1"/>
          </p:nvPr>
        </p:nvSpPr>
        <p:spPr>
          <a:xfrm>
            <a:off x="718325" y="4819453"/>
            <a:ext cx="5215112" cy="309379"/>
          </a:xfrm>
          <a:prstGeom prst="rect">
            <a:avLst/>
          </a:prstGeom>
        </p:spPr>
        <p:txBody>
          <a:bodyPr lIns="0" tIns="0">
            <a:noAutofit/>
          </a:bodyPr>
          <a:lstStyle>
            <a:lvl1pPr>
              <a:lnSpc>
                <a:spcPct val="100000"/>
              </a:lnSpc>
              <a:spcBef>
                <a:spcPts val="900"/>
              </a:spcBef>
              <a:defRPr sz="1600" i="1">
                <a:solidFill>
                  <a:srgbClr val="00436E"/>
                </a:solidFill>
              </a:defRPr>
            </a:lvl1pPr>
          </a:lstStyle>
          <a:p>
            <a:pPr lvl="0"/>
            <a:r>
              <a:rPr lang="en-US"/>
              <a:t>MM/DD/YYYY</a:t>
            </a:r>
          </a:p>
        </p:txBody>
      </p:sp>
      <p:sp>
        <p:nvSpPr>
          <p:cNvPr id="11" name="Headline">
            <a:extLst>
              <a:ext uri="{FF2B5EF4-FFF2-40B4-BE49-F238E27FC236}">
                <a16:creationId xmlns:a16="http://schemas.microsoft.com/office/drawing/2014/main" id="{E5C25F3D-B86B-5149-8373-A724FF9FC19C}"/>
              </a:ext>
            </a:extLst>
          </p:cNvPr>
          <p:cNvSpPr>
            <a:spLocks noGrp="1"/>
          </p:cNvSpPr>
          <p:nvPr>
            <p:ph type="ctrTitle" hasCustomPrompt="1"/>
          </p:nvPr>
        </p:nvSpPr>
        <p:spPr>
          <a:xfrm>
            <a:off x="718326" y="1896902"/>
            <a:ext cx="9072155" cy="668274"/>
          </a:xfrm>
          <a:prstGeom prst="rect">
            <a:avLst/>
          </a:prstGeom>
        </p:spPr>
        <p:txBody>
          <a:bodyPr lIns="0" anchor="t">
            <a:noAutofit/>
          </a:bodyPr>
          <a:lstStyle>
            <a:lvl1pPr algn="l">
              <a:defRPr sz="5000" baseline="0">
                <a:solidFill>
                  <a:srgbClr val="0055B8"/>
                </a:solidFill>
              </a:defRPr>
            </a:lvl1pPr>
          </a:lstStyle>
          <a:p>
            <a:r>
              <a:rPr lang="en-US"/>
              <a:t>Título</a:t>
            </a:r>
          </a:p>
        </p:txBody>
      </p:sp>
      <p:sp>
        <p:nvSpPr>
          <p:cNvPr id="12" name="Subhead">
            <a:extLst>
              <a:ext uri="{FF2B5EF4-FFF2-40B4-BE49-F238E27FC236}">
                <a16:creationId xmlns:a16="http://schemas.microsoft.com/office/drawing/2014/main" id="{AFDEB78C-33C1-4E46-B953-0EA2A2FBB6A8}"/>
              </a:ext>
            </a:extLst>
          </p:cNvPr>
          <p:cNvSpPr>
            <a:spLocks noGrp="1"/>
          </p:cNvSpPr>
          <p:nvPr>
            <p:ph type="body" sz="quarter" idx="10" hasCustomPrompt="1"/>
          </p:nvPr>
        </p:nvSpPr>
        <p:spPr>
          <a:xfrm>
            <a:off x="718327" y="2716189"/>
            <a:ext cx="9091613" cy="540294"/>
          </a:xfrm>
          <a:prstGeom prst="rect">
            <a:avLst/>
          </a:prstGeom>
        </p:spPr>
        <p:txBody>
          <a:bodyPr wrap="none" lIns="0" tIns="0" anchor="t" anchorCtr="0">
            <a:noAutofit/>
          </a:bodyPr>
          <a:lstStyle>
            <a:lvl1pPr>
              <a:lnSpc>
                <a:spcPct val="100000"/>
              </a:lnSpc>
              <a:spcBef>
                <a:spcPts val="0"/>
              </a:spcBef>
              <a:defRPr sz="2800" b="0" i="0">
                <a:solidFill>
                  <a:srgbClr val="0055B8"/>
                </a:solidFill>
                <a:latin typeface="Arial" panose="020B0604020202020204" pitchFamily="34" charset="0"/>
                <a:cs typeface="Arial" panose="020B0604020202020204" pitchFamily="34" charset="0"/>
              </a:defRPr>
            </a:lvl1pPr>
          </a:lstStyle>
          <a:p>
            <a:pPr lvl="0"/>
            <a:r>
              <a:rPr lang="en-US" err="1"/>
              <a:t>Subtítulo</a:t>
            </a:r>
            <a:endParaRPr lang="en-US"/>
          </a:p>
        </p:txBody>
      </p:sp>
      <p:sp>
        <p:nvSpPr>
          <p:cNvPr id="13" name="Picture Placeholder 4">
            <a:extLst>
              <a:ext uri="{FF2B5EF4-FFF2-40B4-BE49-F238E27FC236}">
                <a16:creationId xmlns:a16="http://schemas.microsoft.com/office/drawing/2014/main" id="{244BCE51-B938-984B-86BB-3C2B70909DA1}"/>
              </a:ext>
            </a:extLst>
          </p:cNvPr>
          <p:cNvSpPr>
            <a:spLocks noGrp="1"/>
          </p:cNvSpPr>
          <p:nvPr>
            <p:ph type="pic" sz="quarter" idx="14" hasCustomPrompt="1"/>
          </p:nvPr>
        </p:nvSpPr>
        <p:spPr>
          <a:xfrm>
            <a:off x="10347520" y="438545"/>
            <a:ext cx="1306513" cy="979708"/>
          </a:xfrm>
          <a:prstGeom prst="rect">
            <a:avLst/>
          </a:prstGeom>
        </p:spPr>
        <p:txBody>
          <a:bodyPr anchor="ctr" anchorCtr="0"/>
          <a:lstStyle>
            <a:lvl1pPr algn="ctr">
              <a:lnSpc>
                <a:spcPct val="100000"/>
              </a:lnSpc>
              <a:defRPr sz="1200">
                <a:solidFill>
                  <a:schemeClr val="tx1"/>
                </a:solidFill>
              </a:defRPr>
            </a:lvl1pPr>
          </a:lstStyle>
          <a:p>
            <a:r>
              <a:rPr lang="en-US" err="1"/>
              <a:t>Ponga</a:t>
            </a:r>
            <a:r>
              <a:rPr lang="en-US"/>
              <a:t> el logo de </a:t>
            </a:r>
            <a:r>
              <a:rPr lang="en-US" err="1"/>
              <a:t>su</a:t>
            </a:r>
            <a:r>
              <a:rPr lang="en-US"/>
              <a:t> </a:t>
            </a:r>
            <a:r>
              <a:rPr lang="en-US" err="1"/>
              <a:t>organización</a:t>
            </a:r>
            <a:r>
              <a:rPr lang="en-US"/>
              <a:t> </a:t>
            </a:r>
            <a:r>
              <a:rPr lang="en-US" err="1"/>
              <a:t>aquí</a:t>
            </a:r>
            <a:r>
              <a:rPr lang="en-US"/>
              <a:t>.</a:t>
            </a:r>
          </a:p>
        </p:txBody>
      </p:sp>
    </p:spTree>
    <p:extLst>
      <p:ext uri="{BB962C8B-B14F-4D97-AF65-F5344CB8AC3E}">
        <p14:creationId xmlns:p14="http://schemas.microsoft.com/office/powerpoint/2010/main" val="17117291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Vertical Image Left Display">
  <p:cSld name="1_Vertical Image Left Display">
    <p:bg>
      <p:bgPr>
        <a:solidFill>
          <a:schemeClr val="lt1"/>
        </a:solidFill>
        <a:effectLst/>
      </p:bgPr>
    </p:bg>
    <p:spTree>
      <p:nvGrpSpPr>
        <p:cNvPr id="1" name="Shape 196"/>
        <p:cNvGrpSpPr/>
        <p:nvPr/>
      </p:nvGrpSpPr>
      <p:grpSpPr>
        <a:xfrm>
          <a:off x="0" y="0"/>
          <a:ext cx="0" cy="0"/>
          <a:chOff x="0" y="0"/>
          <a:chExt cx="0" cy="0"/>
        </a:xfrm>
      </p:grpSpPr>
      <p:sp>
        <p:nvSpPr>
          <p:cNvPr id="197" name="Google Shape;197;p32"/>
          <p:cNvSpPr>
            <a:spLocks noGrp="1"/>
          </p:cNvSpPr>
          <p:nvPr>
            <p:ph type="pic" idx="2"/>
          </p:nvPr>
        </p:nvSpPr>
        <p:spPr>
          <a:xfrm>
            <a:off x="10161847" y="0"/>
            <a:ext cx="2029968" cy="2029968"/>
          </a:xfrm>
          <a:prstGeom prst="rect">
            <a:avLst/>
          </a:prstGeom>
          <a:noFill/>
          <a:ln>
            <a:noFill/>
          </a:ln>
        </p:spPr>
      </p:sp>
      <p:sp>
        <p:nvSpPr>
          <p:cNvPr id="198" name="Google Shape;198;p32"/>
          <p:cNvSpPr txBox="1">
            <a:spLocks noGrp="1"/>
          </p:cNvSpPr>
          <p:nvPr>
            <p:ph type="title"/>
          </p:nvPr>
        </p:nvSpPr>
        <p:spPr>
          <a:xfrm>
            <a:off x="578158" y="574554"/>
            <a:ext cx="6930959" cy="55968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55B8"/>
              </a:buClr>
              <a:buSzPts val="4000"/>
              <a:buFont typeface="Arial"/>
              <a:buNone/>
              <a:defRPr sz="4000" b="1" i="0" u="none" strike="noStrike" cap="none">
                <a:solidFill>
                  <a:srgbClr val="0055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9" name="Google Shape;199;p32"/>
          <p:cNvSpPr txBox="1">
            <a:spLocks noGrp="1"/>
          </p:cNvSpPr>
          <p:nvPr>
            <p:ph type="body" idx="1"/>
          </p:nvPr>
        </p:nvSpPr>
        <p:spPr>
          <a:xfrm>
            <a:off x="578158" y="1936980"/>
            <a:ext cx="6930959" cy="3959259"/>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2000"/>
              <a:buFont typeface="Arial"/>
              <a:buNone/>
              <a:defRPr sz="20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00" name="Google Shape;200;p32"/>
          <p:cNvPicPr preferRelativeResize="0"/>
          <p:nvPr/>
        </p:nvPicPr>
        <p:blipFill rotWithShape="1">
          <a:blip r:embed="rId2">
            <a:alphaModFix/>
          </a:blip>
          <a:srcRect/>
          <a:stretch/>
        </p:blipFill>
        <p:spPr>
          <a:xfrm>
            <a:off x="0" y="6647947"/>
            <a:ext cx="12192000" cy="215900"/>
          </a:xfrm>
          <a:prstGeom prst="rect">
            <a:avLst/>
          </a:prstGeom>
          <a:noFill/>
          <a:ln>
            <a:noFill/>
          </a:ln>
        </p:spPr>
      </p:pic>
      <p:sp>
        <p:nvSpPr>
          <p:cNvPr id="201" name="Google Shape;201;p32"/>
          <p:cNvSpPr/>
          <p:nvPr/>
        </p:nvSpPr>
        <p:spPr>
          <a:xfrm>
            <a:off x="0" y="642568"/>
            <a:ext cx="363578" cy="36357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2" name="Google Shape;202;p32"/>
          <p:cNvSpPr/>
          <p:nvPr/>
        </p:nvSpPr>
        <p:spPr>
          <a:xfrm>
            <a:off x="8131879" y="0"/>
            <a:ext cx="2029968" cy="202996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3" name="Google Shape;203;p32"/>
          <p:cNvSpPr>
            <a:spLocks noGrp="1"/>
          </p:cNvSpPr>
          <p:nvPr>
            <p:ph type="pic" idx="3"/>
          </p:nvPr>
        </p:nvSpPr>
        <p:spPr>
          <a:xfrm>
            <a:off x="8131879" y="2032202"/>
            <a:ext cx="2029968" cy="2029968"/>
          </a:xfrm>
          <a:prstGeom prst="rect">
            <a:avLst/>
          </a:prstGeom>
          <a:noFill/>
          <a:ln>
            <a:noFill/>
          </a:ln>
        </p:spPr>
      </p:sp>
      <p:sp>
        <p:nvSpPr>
          <p:cNvPr id="204" name="Google Shape;204;p32"/>
          <p:cNvSpPr/>
          <p:nvPr/>
        </p:nvSpPr>
        <p:spPr>
          <a:xfrm>
            <a:off x="10161847" y="2029968"/>
            <a:ext cx="2029968" cy="2029968"/>
          </a:xfrm>
          <a:prstGeom prst="rect">
            <a:avLst/>
          </a:prstGeom>
          <a:solidFill>
            <a:srgbClr val="0055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5" name="Google Shape;205;p32"/>
          <p:cNvSpPr>
            <a:spLocks noGrp="1"/>
          </p:cNvSpPr>
          <p:nvPr>
            <p:ph type="pic" idx="4"/>
          </p:nvPr>
        </p:nvSpPr>
        <p:spPr>
          <a:xfrm>
            <a:off x="10161847" y="4059936"/>
            <a:ext cx="2029968" cy="2029968"/>
          </a:xfrm>
          <a:prstGeom prst="rect">
            <a:avLst/>
          </a:prstGeom>
          <a:noFill/>
          <a:ln>
            <a:noFill/>
          </a:ln>
        </p:spPr>
      </p:sp>
      <p:sp>
        <p:nvSpPr>
          <p:cNvPr id="206" name="Google Shape;206;p32"/>
          <p:cNvSpPr/>
          <p:nvPr/>
        </p:nvSpPr>
        <p:spPr>
          <a:xfrm>
            <a:off x="8131879" y="4059936"/>
            <a:ext cx="2029968" cy="2029968"/>
          </a:xfrm>
          <a:prstGeom prst="rect">
            <a:avLst/>
          </a:prstGeom>
          <a:solidFill>
            <a:srgbClr val="E0178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07" name="Google Shape;207;p32"/>
          <p:cNvPicPr preferRelativeResize="0"/>
          <p:nvPr/>
        </p:nvPicPr>
        <p:blipFill rotWithShape="1">
          <a:blip r:embed="rId3">
            <a:alphaModFix/>
          </a:blip>
          <a:srcRect/>
          <a:stretch/>
        </p:blipFill>
        <p:spPr>
          <a:xfrm>
            <a:off x="8331465" y="529142"/>
            <a:ext cx="1554480" cy="1088136"/>
          </a:xfrm>
          <a:prstGeom prst="rect">
            <a:avLst/>
          </a:prstGeom>
          <a:noFill/>
          <a:ln>
            <a:noFill/>
          </a:ln>
        </p:spPr>
      </p:pic>
      <p:pic>
        <p:nvPicPr>
          <p:cNvPr id="208" name="Google Shape;208;p32"/>
          <p:cNvPicPr preferRelativeResize="0"/>
          <p:nvPr/>
        </p:nvPicPr>
        <p:blipFill rotWithShape="1">
          <a:blip r:embed="rId4">
            <a:alphaModFix/>
          </a:blip>
          <a:srcRect/>
          <a:stretch/>
        </p:blipFill>
        <p:spPr>
          <a:xfrm>
            <a:off x="10399576" y="2461226"/>
            <a:ext cx="1580400" cy="1215692"/>
          </a:xfrm>
          <a:prstGeom prst="rect">
            <a:avLst/>
          </a:prstGeom>
          <a:noFill/>
          <a:ln>
            <a:noFill/>
          </a:ln>
        </p:spPr>
      </p:pic>
      <p:pic>
        <p:nvPicPr>
          <p:cNvPr id="209" name="Google Shape;209;p32"/>
          <p:cNvPicPr preferRelativeResize="0"/>
          <p:nvPr/>
        </p:nvPicPr>
        <p:blipFill rotWithShape="1">
          <a:blip r:embed="rId5">
            <a:alphaModFix/>
          </a:blip>
          <a:srcRect/>
          <a:stretch/>
        </p:blipFill>
        <p:spPr>
          <a:xfrm>
            <a:off x="8331465" y="4585119"/>
            <a:ext cx="1554480" cy="1095059"/>
          </a:xfrm>
          <a:prstGeom prst="rect">
            <a:avLst/>
          </a:prstGeom>
          <a:noFill/>
          <a:ln>
            <a:noFill/>
          </a:ln>
        </p:spPr>
      </p:pic>
      <p:sp>
        <p:nvSpPr>
          <p:cNvPr id="210" name="Google Shape;210;p32"/>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1" name="Google Shape;211;p32"/>
          <p:cNvSpPr txBox="1">
            <a:spLocks noGrp="1"/>
          </p:cNvSpPr>
          <p:nvPr>
            <p:ph type="body" idx="5"/>
          </p:nvPr>
        </p:nvSpPr>
        <p:spPr>
          <a:xfrm>
            <a:off x="578159" y="1500303"/>
            <a:ext cx="6930958" cy="289161"/>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2400"/>
              <a:buFont typeface="Arial"/>
              <a:buNone/>
              <a:defRPr sz="2400" b="1" i="0" u="none" strike="noStrike" cap="none">
                <a:solidFill>
                  <a:srgbClr val="E01782"/>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Vertical Image Left Display">
  <p:cSld name="4_Vertical Image Left Display">
    <p:bg>
      <p:bgPr>
        <a:solidFill>
          <a:schemeClr val="lt1"/>
        </a:solidFill>
        <a:effectLst/>
      </p:bgPr>
    </p:bg>
    <p:spTree>
      <p:nvGrpSpPr>
        <p:cNvPr id="1" name="Shape 27"/>
        <p:cNvGrpSpPr/>
        <p:nvPr/>
      </p:nvGrpSpPr>
      <p:grpSpPr>
        <a:xfrm>
          <a:off x="0" y="0"/>
          <a:ext cx="0" cy="0"/>
          <a:chOff x="0" y="0"/>
          <a:chExt cx="0" cy="0"/>
        </a:xfrm>
      </p:grpSpPr>
      <p:sp>
        <p:nvSpPr>
          <p:cNvPr id="28" name="Google Shape;28;p33"/>
          <p:cNvSpPr txBox="1">
            <a:spLocks noGrp="1"/>
          </p:cNvSpPr>
          <p:nvPr>
            <p:ph type="body" idx="1"/>
          </p:nvPr>
        </p:nvSpPr>
        <p:spPr>
          <a:xfrm>
            <a:off x="578158" y="1936980"/>
            <a:ext cx="6930959" cy="4059936"/>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2000"/>
              <a:buFont typeface="Arial"/>
              <a:buNone/>
              <a:defRPr sz="20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9" name="Google Shape;29;p33"/>
          <p:cNvPicPr preferRelativeResize="0"/>
          <p:nvPr/>
        </p:nvPicPr>
        <p:blipFill rotWithShape="1">
          <a:blip r:embed="rId2">
            <a:alphaModFix/>
          </a:blip>
          <a:srcRect/>
          <a:stretch/>
        </p:blipFill>
        <p:spPr>
          <a:xfrm>
            <a:off x="0" y="6647947"/>
            <a:ext cx="12192000" cy="215900"/>
          </a:xfrm>
          <a:prstGeom prst="rect">
            <a:avLst/>
          </a:prstGeom>
          <a:noFill/>
          <a:ln>
            <a:noFill/>
          </a:ln>
        </p:spPr>
      </p:pic>
      <p:sp>
        <p:nvSpPr>
          <p:cNvPr id="30" name="Google Shape;30;p33"/>
          <p:cNvSpPr/>
          <p:nvPr/>
        </p:nvSpPr>
        <p:spPr>
          <a:xfrm>
            <a:off x="0" y="642568"/>
            <a:ext cx="363578" cy="36357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 name="Google Shape;31;p33"/>
          <p:cNvSpPr>
            <a:spLocks noGrp="1"/>
          </p:cNvSpPr>
          <p:nvPr>
            <p:ph type="pic" idx="2"/>
          </p:nvPr>
        </p:nvSpPr>
        <p:spPr>
          <a:xfrm>
            <a:off x="8132064" y="1936980"/>
            <a:ext cx="4059936" cy="4059936"/>
          </a:xfrm>
          <a:prstGeom prst="rect">
            <a:avLst/>
          </a:prstGeom>
          <a:noFill/>
          <a:ln>
            <a:noFill/>
          </a:ln>
        </p:spPr>
      </p:sp>
      <p:sp>
        <p:nvSpPr>
          <p:cNvPr id="32" name="Google Shape;32;p33"/>
          <p:cNvSpPr txBox="1">
            <a:spLocks noGrp="1"/>
          </p:cNvSpPr>
          <p:nvPr>
            <p:ph type="title"/>
          </p:nvPr>
        </p:nvSpPr>
        <p:spPr>
          <a:xfrm>
            <a:off x="578158" y="574554"/>
            <a:ext cx="11035675" cy="55968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55B8"/>
              </a:buClr>
              <a:buSzPts val="4000"/>
              <a:buFont typeface="Arial"/>
              <a:buNone/>
              <a:defRPr sz="4000" b="1" i="0" u="none" strike="noStrike" cap="none">
                <a:solidFill>
                  <a:srgbClr val="0055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33"/>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33"/>
          <p:cNvSpPr txBox="1">
            <a:spLocks noGrp="1"/>
          </p:cNvSpPr>
          <p:nvPr>
            <p:ph type="body" idx="3"/>
          </p:nvPr>
        </p:nvSpPr>
        <p:spPr>
          <a:xfrm>
            <a:off x="578159" y="1500303"/>
            <a:ext cx="11035674" cy="289161"/>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2400"/>
              <a:buFont typeface="Arial"/>
              <a:buNone/>
              <a:defRPr sz="2400" b="1" i="0" u="none" strike="noStrike" cap="none">
                <a:solidFill>
                  <a:srgbClr val="E01782"/>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Vertical Image Left Display">
  <p:cSld name="1_Vertical Image Left Display">
    <p:bg>
      <p:bgPr>
        <a:solidFill>
          <a:schemeClr val="lt1"/>
        </a:solidFill>
        <a:effectLst/>
      </p:bgPr>
    </p:bg>
    <p:spTree>
      <p:nvGrpSpPr>
        <p:cNvPr id="1" name="Shape 37"/>
        <p:cNvGrpSpPr/>
        <p:nvPr/>
      </p:nvGrpSpPr>
      <p:grpSpPr>
        <a:xfrm>
          <a:off x="0" y="0"/>
          <a:ext cx="0" cy="0"/>
          <a:chOff x="0" y="0"/>
          <a:chExt cx="0" cy="0"/>
        </a:xfrm>
      </p:grpSpPr>
      <p:sp>
        <p:nvSpPr>
          <p:cNvPr id="38" name="Google Shape;38;p36"/>
          <p:cNvSpPr>
            <a:spLocks noGrp="1"/>
          </p:cNvSpPr>
          <p:nvPr>
            <p:ph type="pic" idx="2"/>
          </p:nvPr>
        </p:nvSpPr>
        <p:spPr>
          <a:xfrm>
            <a:off x="10161847" y="0"/>
            <a:ext cx="2029968" cy="2029968"/>
          </a:xfrm>
          <a:prstGeom prst="rect">
            <a:avLst/>
          </a:prstGeom>
          <a:noFill/>
          <a:ln>
            <a:noFill/>
          </a:ln>
        </p:spPr>
      </p:sp>
      <p:sp>
        <p:nvSpPr>
          <p:cNvPr id="39" name="Google Shape;39;p36"/>
          <p:cNvSpPr txBox="1">
            <a:spLocks noGrp="1"/>
          </p:cNvSpPr>
          <p:nvPr>
            <p:ph type="title"/>
          </p:nvPr>
        </p:nvSpPr>
        <p:spPr>
          <a:xfrm>
            <a:off x="578158" y="574554"/>
            <a:ext cx="6930959" cy="55968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55B8"/>
              </a:buClr>
              <a:buSzPts val="4000"/>
              <a:buFont typeface="Arial"/>
              <a:buNone/>
              <a:defRPr sz="4000" b="1" i="0" u="none" strike="noStrike" cap="none">
                <a:solidFill>
                  <a:srgbClr val="0055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36"/>
          <p:cNvSpPr txBox="1">
            <a:spLocks noGrp="1"/>
          </p:cNvSpPr>
          <p:nvPr>
            <p:ph type="body" idx="1"/>
          </p:nvPr>
        </p:nvSpPr>
        <p:spPr>
          <a:xfrm>
            <a:off x="578158" y="1936980"/>
            <a:ext cx="6930959" cy="3959259"/>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2000"/>
              <a:buFont typeface="Arial"/>
              <a:buNone/>
              <a:defRPr sz="20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1" name="Google Shape;41;p36"/>
          <p:cNvPicPr preferRelativeResize="0"/>
          <p:nvPr/>
        </p:nvPicPr>
        <p:blipFill rotWithShape="1">
          <a:blip r:embed="rId2">
            <a:alphaModFix/>
          </a:blip>
          <a:srcRect/>
          <a:stretch/>
        </p:blipFill>
        <p:spPr>
          <a:xfrm>
            <a:off x="0" y="6647947"/>
            <a:ext cx="12192000" cy="215900"/>
          </a:xfrm>
          <a:prstGeom prst="rect">
            <a:avLst/>
          </a:prstGeom>
          <a:noFill/>
          <a:ln>
            <a:noFill/>
          </a:ln>
        </p:spPr>
      </p:pic>
      <p:sp>
        <p:nvSpPr>
          <p:cNvPr id="42" name="Google Shape;42;p36"/>
          <p:cNvSpPr/>
          <p:nvPr/>
        </p:nvSpPr>
        <p:spPr>
          <a:xfrm>
            <a:off x="0" y="642568"/>
            <a:ext cx="363578" cy="36357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 name="Google Shape;43;p36"/>
          <p:cNvSpPr/>
          <p:nvPr/>
        </p:nvSpPr>
        <p:spPr>
          <a:xfrm>
            <a:off x="8131879" y="0"/>
            <a:ext cx="2029968" cy="202996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 name="Google Shape;44;p36"/>
          <p:cNvSpPr>
            <a:spLocks noGrp="1"/>
          </p:cNvSpPr>
          <p:nvPr>
            <p:ph type="pic" idx="3"/>
          </p:nvPr>
        </p:nvSpPr>
        <p:spPr>
          <a:xfrm>
            <a:off x="8131879" y="2032202"/>
            <a:ext cx="2029968" cy="2029968"/>
          </a:xfrm>
          <a:prstGeom prst="rect">
            <a:avLst/>
          </a:prstGeom>
          <a:noFill/>
          <a:ln>
            <a:noFill/>
          </a:ln>
        </p:spPr>
      </p:sp>
      <p:sp>
        <p:nvSpPr>
          <p:cNvPr id="45" name="Google Shape;45;p36"/>
          <p:cNvSpPr/>
          <p:nvPr/>
        </p:nvSpPr>
        <p:spPr>
          <a:xfrm>
            <a:off x="10161847" y="2029968"/>
            <a:ext cx="2029968" cy="2029968"/>
          </a:xfrm>
          <a:prstGeom prst="rect">
            <a:avLst/>
          </a:prstGeom>
          <a:solidFill>
            <a:srgbClr val="0055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46;p36"/>
          <p:cNvSpPr>
            <a:spLocks noGrp="1"/>
          </p:cNvSpPr>
          <p:nvPr>
            <p:ph type="pic" idx="4"/>
          </p:nvPr>
        </p:nvSpPr>
        <p:spPr>
          <a:xfrm>
            <a:off x="10161847" y="4059936"/>
            <a:ext cx="2029968" cy="2029968"/>
          </a:xfrm>
          <a:prstGeom prst="rect">
            <a:avLst/>
          </a:prstGeom>
          <a:noFill/>
          <a:ln>
            <a:noFill/>
          </a:ln>
        </p:spPr>
      </p:sp>
      <p:sp>
        <p:nvSpPr>
          <p:cNvPr id="47" name="Google Shape;47;p36"/>
          <p:cNvSpPr/>
          <p:nvPr/>
        </p:nvSpPr>
        <p:spPr>
          <a:xfrm>
            <a:off x="8131879" y="4059936"/>
            <a:ext cx="2029968" cy="2029968"/>
          </a:xfrm>
          <a:prstGeom prst="rect">
            <a:avLst/>
          </a:prstGeom>
          <a:solidFill>
            <a:srgbClr val="E0178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8" name="Google Shape;48;p36"/>
          <p:cNvPicPr preferRelativeResize="0"/>
          <p:nvPr/>
        </p:nvPicPr>
        <p:blipFill rotWithShape="1">
          <a:blip r:embed="rId3">
            <a:alphaModFix/>
          </a:blip>
          <a:srcRect/>
          <a:stretch/>
        </p:blipFill>
        <p:spPr>
          <a:xfrm>
            <a:off x="8331465" y="529142"/>
            <a:ext cx="1554480" cy="1088136"/>
          </a:xfrm>
          <a:prstGeom prst="rect">
            <a:avLst/>
          </a:prstGeom>
          <a:noFill/>
          <a:ln>
            <a:noFill/>
          </a:ln>
        </p:spPr>
      </p:pic>
      <p:pic>
        <p:nvPicPr>
          <p:cNvPr id="49" name="Google Shape;49;p36"/>
          <p:cNvPicPr preferRelativeResize="0"/>
          <p:nvPr/>
        </p:nvPicPr>
        <p:blipFill rotWithShape="1">
          <a:blip r:embed="rId4">
            <a:alphaModFix/>
          </a:blip>
          <a:srcRect/>
          <a:stretch/>
        </p:blipFill>
        <p:spPr>
          <a:xfrm>
            <a:off x="10399576" y="2461226"/>
            <a:ext cx="1580400" cy="1215692"/>
          </a:xfrm>
          <a:prstGeom prst="rect">
            <a:avLst/>
          </a:prstGeom>
          <a:noFill/>
          <a:ln>
            <a:noFill/>
          </a:ln>
        </p:spPr>
      </p:pic>
      <p:pic>
        <p:nvPicPr>
          <p:cNvPr id="50" name="Google Shape;50;p36"/>
          <p:cNvPicPr preferRelativeResize="0"/>
          <p:nvPr/>
        </p:nvPicPr>
        <p:blipFill rotWithShape="1">
          <a:blip r:embed="rId5">
            <a:alphaModFix/>
          </a:blip>
          <a:srcRect/>
          <a:stretch/>
        </p:blipFill>
        <p:spPr>
          <a:xfrm>
            <a:off x="8331465" y="4585119"/>
            <a:ext cx="1554480" cy="1095059"/>
          </a:xfrm>
          <a:prstGeom prst="rect">
            <a:avLst/>
          </a:prstGeom>
          <a:noFill/>
          <a:ln>
            <a:noFill/>
          </a:ln>
        </p:spPr>
      </p:pic>
      <p:sp>
        <p:nvSpPr>
          <p:cNvPr id="51" name="Google Shape;51;p36"/>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36"/>
          <p:cNvSpPr txBox="1">
            <a:spLocks noGrp="1"/>
          </p:cNvSpPr>
          <p:nvPr>
            <p:ph type="body" idx="5"/>
          </p:nvPr>
        </p:nvSpPr>
        <p:spPr>
          <a:xfrm>
            <a:off x="578159" y="1500303"/>
            <a:ext cx="6930958" cy="289161"/>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2400"/>
              <a:buFont typeface="Arial"/>
              <a:buNone/>
              <a:defRPr sz="2400" b="1" i="0" u="none" strike="noStrike" cap="none">
                <a:solidFill>
                  <a:srgbClr val="E01782"/>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_Vertical Image Left Display">
  <p:cSld name="8_Vertical Image Left Display">
    <p:bg>
      <p:bgPr>
        <a:solidFill>
          <a:schemeClr val="lt1"/>
        </a:solidFill>
        <a:effectLst/>
      </p:bgPr>
    </p:bg>
    <p:spTree>
      <p:nvGrpSpPr>
        <p:cNvPr id="1" name="Shape 53"/>
        <p:cNvGrpSpPr/>
        <p:nvPr/>
      </p:nvGrpSpPr>
      <p:grpSpPr>
        <a:xfrm>
          <a:off x="0" y="0"/>
          <a:ext cx="0" cy="0"/>
          <a:chOff x="0" y="0"/>
          <a:chExt cx="0" cy="0"/>
        </a:xfrm>
      </p:grpSpPr>
      <p:sp>
        <p:nvSpPr>
          <p:cNvPr id="54" name="Google Shape;54;p37"/>
          <p:cNvSpPr>
            <a:spLocks noGrp="1"/>
          </p:cNvSpPr>
          <p:nvPr>
            <p:ph type="pic" idx="2"/>
          </p:nvPr>
        </p:nvSpPr>
        <p:spPr>
          <a:xfrm>
            <a:off x="8762815" y="7145"/>
            <a:ext cx="3429000" cy="3414712"/>
          </a:xfrm>
          <a:prstGeom prst="rect">
            <a:avLst/>
          </a:prstGeom>
          <a:noFill/>
          <a:ln>
            <a:noFill/>
          </a:ln>
        </p:spPr>
      </p:sp>
      <p:sp>
        <p:nvSpPr>
          <p:cNvPr id="55" name="Google Shape;55;p37"/>
          <p:cNvSpPr txBox="1">
            <a:spLocks noGrp="1"/>
          </p:cNvSpPr>
          <p:nvPr>
            <p:ph type="title"/>
          </p:nvPr>
        </p:nvSpPr>
        <p:spPr>
          <a:xfrm>
            <a:off x="578159" y="574554"/>
            <a:ext cx="4142303" cy="55968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55B8"/>
              </a:buClr>
              <a:buSzPts val="4000"/>
              <a:buFont typeface="Arial"/>
              <a:buNone/>
              <a:defRPr sz="4000" b="1" i="0" u="none" strike="noStrike" cap="none">
                <a:solidFill>
                  <a:srgbClr val="0055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37"/>
          <p:cNvSpPr txBox="1">
            <a:spLocks noGrp="1"/>
          </p:cNvSpPr>
          <p:nvPr>
            <p:ph type="body" idx="1"/>
          </p:nvPr>
        </p:nvSpPr>
        <p:spPr>
          <a:xfrm>
            <a:off x="578159" y="1474666"/>
            <a:ext cx="4142303" cy="4421573"/>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 name="Google Shape;57;p37"/>
          <p:cNvSpPr/>
          <p:nvPr/>
        </p:nvSpPr>
        <p:spPr>
          <a:xfrm>
            <a:off x="0" y="642568"/>
            <a:ext cx="363578" cy="36357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 name="Google Shape;58;p37"/>
          <p:cNvSpPr/>
          <p:nvPr/>
        </p:nvSpPr>
        <p:spPr>
          <a:xfrm>
            <a:off x="5333815" y="0"/>
            <a:ext cx="3429000" cy="3429000"/>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 name="Google Shape;59;p37"/>
          <p:cNvSpPr>
            <a:spLocks noGrp="1"/>
          </p:cNvSpPr>
          <p:nvPr>
            <p:ph type="pic" idx="3"/>
          </p:nvPr>
        </p:nvSpPr>
        <p:spPr>
          <a:xfrm>
            <a:off x="5333815" y="3438835"/>
            <a:ext cx="3429000" cy="3414712"/>
          </a:xfrm>
          <a:prstGeom prst="rect">
            <a:avLst/>
          </a:prstGeom>
          <a:noFill/>
          <a:ln>
            <a:noFill/>
          </a:ln>
        </p:spPr>
      </p:sp>
      <p:sp>
        <p:nvSpPr>
          <p:cNvPr id="60" name="Google Shape;60;p37"/>
          <p:cNvSpPr/>
          <p:nvPr/>
        </p:nvSpPr>
        <p:spPr>
          <a:xfrm>
            <a:off x="8762815" y="3431690"/>
            <a:ext cx="3429000" cy="3429000"/>
          </a:xfrm>
          <a:prstGeom prst="rect">
            <a:avLst/>
          </a:prstGeom>
          <a:solidFill>
            <a:srgbClr val="E0178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 name="Google Shape;61;p37"/>
          <p:cNvSpPr/>
          <p:nvPr/>
        </p:nvSpPr>
        <p:spPr>
          <a:xfrm>
            <a:off x="0" y="6655090"/>
            <a:ext cx="4720462" cy="202910"/>
          </a:xfrm>
          <a:prstGeom prst="rect">
            <a:avLst/>
          </a:prstGeom>
          <a:solidFill>
            <a:srgbClr val="0055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7_Vertical Image Left Display">
  <p:cSld name="17_Vertical Image Left Display">
    <p:bg>
      <p:bgPr>
        <a:solidFill>
          <a:srgbClr val="0055B8"/>
        </a:solidFill>
        <a:effectLst/>
      </p:bgPr>
    </p:bg>
    <p:spTree>
      <p:nvGrpSpPr>
        <p:cNvPr id="1" name="Shape 62"/>
        <p:cNvGrpSpPr/>
        <p:nvPr/>
      </p:nvGrpSpPr>
      <p:grpSpPr>
        <a:xfrm>
          <a:off x="0" y="0"/>
          <a:ext cx="0" cy="0"/>
          <a:chOff x="0" y="0"/>
          <a:chExt cx="0" cy="0"/>
        </a:xfrm>
      </p:grpSpPr>
      <p:sp>
        <p:nvSpPr>
          <p:cNvPr id="63" name="Google Shape;63;p38"/>
          <p:cNvSpPr txBox="1">
            <a:spLocks noGrp="1"/>
          </p:cNvSpPr>
          <p:nvPr>
            <p:ph type="title"/>
          </p:nvPr>
        </p:nvSpPr>
        <p:spPr>
          <a:xfrm>
            <a:off x="578162" y="2931498"/>
            <a:ext cx="7008887" cy="57633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64" name="Google Shape;64;p38"/>
          <p:cNvSpPr/>
          <p:nvPr/>
        </p:nvSpPr>
        <p:spPr>
          <a:xfrm>
            <a:off x="0" y="6647947"/>
            <a:ext cx="12192000" cy="210053"/>
          </a:xfrm>
          <a:prstGeom prst="rect">
            <a:avLst/>
          </a:prstGeom>
          <a:solidFill>
            <a:srgbClr val="E0178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 name="Google Shape;65;p38"/>
          <p:cNvSpPr/>
          <p:nvPr/>
        </p:nvSpPr>
        <p:spPr>
          <a:xfrm>
            <a:off x="0" y="2781"/>
            <a:ext cx="12192000" cy="210053"/>
          </a:xfrm>
          <a:prstGeom prst="rect">
            <a:avLst/>
          </a:prstGeom>
          <a:solidFill>
            <a:srgbClr val="E0178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 name="Google Shape;66;p38"/>
          <p:cNvPicPr preferRelativeResize="0"/>
          <p:nvPr/>
        </p:nvPicPr>
        <p:blipFill>
          <a:blip r:embed="rId2"/>
          <a:srcRect/>
          <a:stretch/>
        </p:blipFill>
        <p:spPr>
          <a:xfrm>
            <a:off x="7109792" y="1959778"/>
            <a:ext cx="4407666" cy="293844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8_Vertical Image Left Display">
  <p:cSld name="18_Vertical Image Left Display">
    <p:bg>
      <p:bgPr>
        <a:solidFill>
          <a:srgbClr val="0055B8"/>
        </a:solidFill>
        <a:effectLst/>
      </p:bgPr>
    </p:bg>
    <p:spTree>
      <p:nvGrpSpPr>
        <p:cNvPr id="1" name="Shape 67"/>
        <p:cNvGrpSpPr/>
        <p:nvPr/>
      </p:nvGrpSpPr>
      <p:grpSpPr>
        <a:xfrm>
          <a:off x="0" y="0"/>
          <a:ext cx="0" cy="0"/>
          <a:chOff x="0" y="0"/>
          <a:chExt cx="0" cy="0"/>
        </a:xfrm>
      </p:grpSpPr>
      <p:sp>
        <p:nvSpPr>
          <p:cNvPr id="68" name="Google Shape;68;p39"/>
          <p:cNvSpPr txBox="1">
            <a:spLocks noGrp="1"/>
          </p:cNvSpPr>
          <p:nvPr>
            <p:ph type="title"/>
          </p:nvPr>
        </p:nvSpPr>
        <p:spPr>
          <a:xfrm>
            <a:off x="578162" y="2931498"/>
            <a:ext cx="7008887" cy="57633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p39"/>
          <p:cNvSpPr/>
          <p:nvPr/>
        </p:nvSpPr>
        <p:spPr>
          <a:xfrm>
            <a:off x="0" y="6647947"/>
            <a:ext cx="12192000" cy="210053"/>
          </a:xfrm>
          <a:prstGeom prst="rect">
            <a:avLst/>
          </a:prstGeom>
          <a:solidFill>
            <a:srgbClr val="E0178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 name="Google Shape;70;p39"/>
          <p:cNvSpPr/>
          <p:nvPr/>
        </p:nvSpPr>
        <p:spPr>
          <a:xfrm>
            <a:off x="0" y="2781"/>
            <a:ext cx="12192000" cy="210053"/>
          </a:xfrm>
          <a:prstGeom prst="rect">
            <a:avLst/>
          </a:prstGeom>
          <a:solidFill>
            <a:srgbClr val="E0178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Vertical Image Left Display">
  <p:cSld name="2_Vertical Image Left Display">
    <p:bg>
      <p:bgPr>
        <a:solidFill>
          <a:schemeClr val="lt1"/>
        </a:solidFill>
        <a:effectLst/>
      </p:bgPr>
    </p:bg>
    <p:spTree>
      <p:nvGrpSpPr>
        <p:cNvPr id="1" name="Shape 71"/>
        <p:cNvGrpSpPr/>
        <p:nvPr/>
      </p:nvGrpSpPr>
      <p:grpSpPr>
        <a:xfrm>
          <a:off x="0" y="0"/>
          <a:ext cx="0" cy="0"/>
          <a:chOff x="0" y="0"/>
          <a:chExt cx="0" cy="0"/>
        </a:xfrm>
      </p:grpSpPr>
      <p:sp>
        <p:nvSpPr>
          <p:cNvPr id="72" name="Google Shape;72;p40"/>
          <p:cNvSpPr txBox="1">
            <a:spLocks noGrp="1"/>
          </p:cNvSpPr>
          <p:nvPr>
            <p:ph type="title"/>
          </p:nvPr>
        </p:nvSpPr>
        <p:spPr>
          <a:xfrm>
            <a:off x="578158" y="574554"/>
            <a:ext cx="11035675" cy="55968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55B8"/>
              </a:buClr>
              <a:buSzPts val="4000"/>
              <a:buFont typeface="Arial"/>
              <a:buNone/>
              <a:defRPr sz="4000" b="1" i="0" u="none" strike="noStrike" cap="none">
                <a:solidFill>
                  <a:srgbClr val="0055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40"/>
          <p:cNvSpPr txBox="1">
            <a:spLocks noGrp="1"/>
          </p:cNvSpPr>
          <p:nvPr>
            <p:ph type="body" idx="1"/>
          </p:nvPr>
        </p:nvSpPr>
        <p:spPr>
          <a:xfrm>
            <a:off x="578159" y="1936981"/>
            <a:ext cx="5240581" cy="289161"/>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rgbClr val="E01782"/>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 name="Google Shape;74;p40"/>
          <p:cNvSpPr/>
          <p:nvPr/>
        </p:nvSpPr>
        <p:spPr>
          <a:xfrm>
            <a:off x="0" y="642568"/>
            <a:ext cx="363578" cy="36357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 name="Google Shape;75;p40"/>
          <p:cNvSpPr txBox="1">
            <a:spLocks noGrp="1"/>
          </p:cNvSpPr>
          <p:nvPr>
            <p:ph type="body" idx="2"/>
          </p:nvPr>
        </p:nvSpPr>
        <p:spPr>
          <a:xfrm>
            <a:off x="6379354" y="2399295"/>
            <a:ext cx="5234480" cy="3417562"/>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 name="Google Shape;76;p40"/>
          <p:cNvSpPr txBox="1">
            <a:spLocks noGrp="1"/>
          </p:cNvSpPr>
          <p:nvPr>
            <p:ph type="body" idx="3"/>
          </p:nvPr>
        </p:nvSpPr>
        <p:spPr>
          <a:xfrm>
            <a:off x="563170" y="2399295"/>
            <a:ext cx="5234480" cy="3417561"/>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7" name="Google Shape;77;p40"/>
          <p:cNvSpPr txBox="1">
            <a:spLocks noGrp="1"/>
          </p:cNvSpPr>
          <p:nvPr>
            <p:ph type="body" idx="4"/>
          </p:nvPr>
        </p:nvSpPr>
        <p:spPr>
          <a:xfrm>
            <a:off x="6370463" y="1936981"/>
            <a:ext cx="5234480" cy="337486"/>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rgbClr val="E01782"/>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78" name="Google Shape;78;p40"/>
          <p:cNvPicPr preferRelativeResize="0"/>
          <p:nvPr/>
        </p:nvPicPr>
        <p:blipFill rotWithShape="1">
          <a:blip r:embed="rId2">
            <a:alphaModFix/>
          </a:blip>
          <a:srcRect/>
          <a:stretch/>
        </p:blipFill>
        <p:spPr>
          <a:xfrm>
            <a:off x="0" y="6647947"/>
            <a:ext cx="12192000" cy="215900"/>
          </a:xfrm>
          <a:prstGeom prst="rect">
            <a:avLst/>
          </a:prstGeom>
          <a:noFill/>
          <a:ln>
            <a:noFill/>
          </a:ln>
        </p:spPr>
      </p:pic>
      <p:sp>
        <p:nvSpPr>
          <p:cNvPr id="79" name="Google Shape;79;p40"/>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0" name="Google Shape;80;p40"/>
          <p:cNvSpPr txBox="1">
            <a:spLocks noGrp="1"/>
          </p:cNvSpPr>
          <p:nvPr>
            <p:ph type="body" idx="5"/>
          </p:nvPr>
        </p:nvSpPr>
        <p:spPr>
          <a:xfrm>
            <a:off x="578159" y="1500303"/>
            <a:ext cx="11035669" cy="289161"/>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2400"/>
              <a:buFont typeface="Arial"/>
              <a:buNone/>
              <a:defRPr sz="2400" b="1" i="0" u="none" strike="noStrike" cap="none">
                <a:solidFill>
                  <a:srgbClr val="E01782"/>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Vertical Image Left Display">
  <p:cSld name="6_Vertical Image Left Display">
    <p:bg>
      <p:bgPr>
        <a:solidFill>
          <a:schemeClr val="lt1"/>
        </a:solidFill>
        <a:effectLst/>
      </p:bgPr>
    </p:bg>
    <p:spTree>
      <p:nvGrpSpPr>
        <p:cNvPr id="1" name="Shape 81"/>
        <p:cNvGrpSpPr/>
        <p:nvPr/>
      </p:nvGrpSpPr>
      <p:grpSpPr>
        <a:xfrm>
          <a:off x="0" y="0"/>
          <a:ext cx="0" cy="0"/>
          <a:chOff x="0" y="0"/>
          <a:chExt cx="0" cy="0"/>
        </a:xfrm>
      </p:grpSpPr>
      <p:sp>
        <p:nvSpPr>
          <p:cNvPr id="82" name="Google Shape;82;p41"/>
          <p:cNvSpPr txBox="1">
            <a:spLocks noGrp="1"/>
          </p:cNvSpPr>
          <p:nvPr>
            <p:ph type="body" idx="1"/>
          </p:nvPr>
        </p:nvSpPr>
        <p:spPr>
          <a:xfrm>
            <a:off x="578160" y="1936981"/>
            <a:ext cx="3266728" cy="1669820"/>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 name="Google Shape;83;p41"/>
          <p:cNvSpPr/>
          <p:nvPr/>
        </p:nvSpPr>
        <p:spPr>
          <a:xfrm>
            <a:off x="0" y="642568"/>
            <a:ext cx="363578" cy="363578"/>
          </a:xfrm>
          <a:prstGeom prst="rect">
            <a:avLst/>
          </a:prstGeom>
          <a:solidFill>
            <a:srgbClr val="00D2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 name="Google Shape;84;p41"/>
          <p:cNvSpPr txBox="1">
            <a:spLocks noGrp="1"/>
          </p:cNvSpPr>
          <p:nvPr>
            <p:ph type="body" idx="2"/>
          </p:nvPr>
        </p:nvSpPr>
        <p:spPr>
          <a:xfrm>
            <a:off x="578160" y="3854939"/>
            <a:ext cx="3266728" cy="1961919"/>
          </a:xfrm>
          <a:prstGeom prst="rect">
            <a:avLst/>
          </a:prstGeom>
          <a:noFill/>
          <a:ln>
            <a:noFill/>
          </a:ln>
        </p:spPr>
        <p:txBody>
          <a:bodyPr spcFirstLastPara="1" wrap="square" lIns="0" tIns="0" rIns="0" bIns="0" anchor="t" anchorCtr="0">
            <a:noAutofit/>
          </a:bodyPr>
          <a:lstStyle>
            <a:lvl1pPr marL="457200" marR="0" lvl="0" indent="-342900" algn="l" rtl="0">
              <a:lnSpc>
                <a:spcPct val="107000"/>
              </a:lnSpc>
              <a:spcBef>
                <a:spcPts val="1000"/>
              </a:spcBef>
              <a:spcAft>
                <a:spcPts val="0"/>
              </a:spcAft>
              <a:buClr>
                <a:srgbClr val="E01782"/>
              </a:buClr>
              <a:buSzPts val="1800"/>
              <a:buFont typeface="Arial"/>
              <a:buChar char="•"/>
              <a:defRPr sz="1800" b="0" i="0" u="none" strike="noStrike" cap="none">
                <a:solidFill>
                  <a:srgbClr val="151616"/>
                </a:solidFill>
                <a:latin typeface="Arial"/>
                <a:ea typeface="Arial"/>
                <a:cs typeface="Arial"/>
                <a:sym typeface="Arial"/>
              </a:defRPr>
            </a:lvl1pPr>
            <a:lvl2pPr marL="914400" marR="0" lvl="1" indent="-325119" algn="l" rtl="0">
              <a:lnSpc>
                <a:spcPct val="107000"/>
              </a:lnSpc>
              <a:spcBef>
                <a:spcPts val="400"/>
              </a:spcBef>
              <a:spcAft>
                <a:spcPts val="0"/>
              </a:spcAft>
              <a:buClr>
                <a:srgbClr val="00436E"/>
              </a:buClr>
              <a:buSzPts val="1520"/>
              <a:buFont typeface="Courier New"/>
              <a:buChar char="o"/>
              <a:defRPr sz="1600" b="0" i="0" u="none" strike="noStrike" cap="none">
                <a:solidFill>
                  <a:srgbClr val="00436E"/>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85" name="Google Shape;85;p41"/>
          <p:cNvCxnSpPr/>
          <p:nvPr/>
        </p:nvCxnSpPr>
        <p:spPr>
          <a:xfrm>
            <a:off x="4060634" y="1915000"/>
            <a:ext cx="0" cy="3879877"/>
          </a:xfrm>
          <a:prstGeom prst="straightConnector1">
            <a:avLst/>
          </a:prstGeom>
          <a:noFill/>
          <a:ln w="9525" cap="flat" cmpd="sng">
            <a:solidFill>
              <a:srgbClr val="E01782"/>
            </a:solidFill>
            <a:prstDash val="solid"/>
            <a:miter lim="800000"/>
            <a:headEnd type="none" w="sm" len="sm"/>
            <a:tailEnd type="none" w="sm" len="sm"/>
          </a:ln>
        </p:spPr>
      </p:cxnSp>
      <p:sp>
        <p:nvSpPr>
          <p:cNvPr id="86" name="Google Shape;86;p41"/>
          <p:cNvSpPr txBox="1">
            <a:spLocks noGrp="1"/>
          </p:cNvSpPr>
          <p:nvPr>
            <p:ph type="body" idx="3"/>
          </p:nvPr>
        </p:nvSpPr>
        <p:spPr>
          <a:xfrm>
            <a:off x="4290843" y="1941279"/>
            <a:ext cx="3610307" cy="3853598"/>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1800"/>
              <a:buFont typeface="Arial"/>
              <a:buNone/>
              <a:defRPr sz="1800" b="0" i="0" u="none" strike="noStrike" cap="none">
                <a:solidFill>
                  <a:srgbClr val="151616"/>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87" name="Google Shape;87;p41"/>
          <p:cNvCxnSpPr/>
          <p:nvPr/>
        </p:nvCxnSpPr>
        <p:spPr>
          <a:xfrm>
            <a:off x="8119322" y="1915000"/>
            <a:ext cx="0" cy="3879877"/>
          </a:xfrm>
          <a:prstGeom prst="straightConnector1">
            <a:avLst/>
          </a:prstGeom>
          <a:noFill/>
          <a:ln w="9525" cap="flat" cmpd="sng">
            <a:solidFill>
              <a:srgbClr val="E01782"/>
            </a:solidFill>
            <a:prstDash val="solid"/>
            <a:miter lim="800000"/>
            <a:headEnd type="none" w="sm" len="sm"/>
            <a:tailEnd type="none" w="sm" len="sm"/>
          </a:ln>
        </p:spPr>
      </p:cxnSp>
      <p:sp>
        <p:nvSpPr>
          <p:cNvPr id="88" name="Google Shape;88;p41"/>
          <p:cNvSpPr txBox="1">
            <a:spLocks noGrp="1"/>
          </p:cNvSpPr>
          <p:nvPr>
            <p:ph type="body" idx="4"/>
          </p:nvPr>
        </p:nvSpPr>
        <p:spPr>
          <a:xfrm>
            <a:off x="8337495" y="1936981"/>
            <a:ext cx="3266728" cy="3879877"/>
          </a:xfrm>
          <a:prstGeom prst="rect">
            <a:avLst/>
          </a:prstGeom>
          <a:noFill/>
          <a:ln>
            <a:noFill/>
          </a:ln>
        </p:spPr>
        <p:txBody>
          <a:bodyPr spcFirstLastPara="1" wrap="square" lIns="0" tIns="0" rIns="0" bIns="0" anchor="t" anchorCtr="0">
            <a:noAutofit/>
          </a:bodyPr>
          <a:lstStyle>
            <a:lvl1pPr marL="457200" marR="0" lvl="0" indent="-342900" algn="l" rtl="0">
              <a:lnSpc>
                <a:spcPct val="107000"/>
              </a:lnSpc>
              <a:spcBef>
                <a:spcPts val="1000"/>
              </a:spcBef>
              <a:spcAft>
                <a:spcPts val="0"/>
              </a:spcAft>
              <a:buClr>
                <a:srgbClr val="E01782"/>
              </a:buClr>
              <a:buSzPts val="1800"/>
              <a:buFont typeface="Arial"/>
              <a:buChar char="•"/>
              <a:defRPr sz="1800" b="0" i="0" u="none" strike="noStrike" cap="none">
                <a:solidFill>
                  <a:srgbClr val="151616"/>
                </a:solidFill>
                <a:latin typeface="Arial"/>
                <a:ea typeface="Arial"/>
                <a:cs typeface="Arial"/>
                <a:sym typeface="Arial"/>
              </a:defRPr>
            </a:lvl1pPr>
            <a:lvl2pPr marL="914400" marR="0" lvl="1" indent="-325119" algn="l" rtl="0">
              <a:lnSpc>
                <a:spcPct val="107000"/>
              </a:lnSpc>
              <a:spcBef>
                <a:spcPts val="400"/>
              </a:spcBef>
              <a:spcAft>
                <a:spcPts val="0"/>
              </a:spcAft>
              <a:buClr>
                <a:srgbClr val="00436E"/>
              </a:buClr>
              <a:buSzPts val="1520"/>
              <a:buFont typeface="Courier New"/>
              <a:buChar char="o"/>
              <a:defRPr sz="1600" b="0" i="0" u="none" strike="noStrike" cap="none">
                <a:solidFill>
                  <a:srgbClr val="00436E"/>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9" name="Google Shape;89;p41"/>
          <p:cNvSpPr txBox="1">
            <a:spLocks noGrp="1"/>
          </p:cNvSpPr>
          <p:nvPr>
            <p:ph type="title"/>
          </p:nvPr>
        </p:nvSpPr>
        <p:spPr>
          <a:xfrm>
            <a:off x="578158" y="574554"/>
            <a:ext cx="11035675" cy="55968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55B8"/>
              </a:buClr>
              <a:buSzPts val="4000"/>
              <a:buFont typeface="Arial"/>
              <a:buNone/>
              <a:defRPr sz="4000" b="1" i="0" u="none" strike="noStrike" cap="none">
                <a:solidFill>
                  <a:srgbClr val="0055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90" name="Google Shape;90;p41"/>
          <p:cNvPicPr preferRelativeResize="0"/>
          <p:nvPr/>
        </p:nvPicPr>
        <p:blipFill rotWithShape="1">
          <a:blip r:embed="rId2">
            <a:alphaModFix/>
          </a:blip>
          <a:srcRect/>
          <a:stretch/>
        </p:blipFill>
        <p:spPr>
          <a:xfrm>
            <a:off x="0" y="6647947"/>
            <a:ext cx="12192000" cy="215900"/>
          </a:xfrm>
          <a:prstGeom prst="rect">
            <a:avLst/>
          </a:prstGeom>
          <a:noFill/>
          <a:ln>
            <a:noFill/>
          </a:ln>
        </p:spPr>
      </p:pic>
      <p:sp>
        <p:nvSpPr>
          <p:cNvPr id="91" name="Google Shape;91;p41"/>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200" b="1">
                <a:solidFill>
                  <a:srgbClr val="0055B8"/>
                </a:solidFill>
                <a:latin typeface="Arial"/>
                <a:ea typeface="Arial"/>
                <a:cs typeface="Arial"/>
                <a:sym typeface="Arial"/>
              </a:defRPr>
            </a:lvl1pPr>
            <a:lvl2pPr marL="0" marR="0" lvl="1" indent="0" algn="r" rtl="0">
              <a:spcBef>
                <a:spcPts val="0"/>
              </a:spcBef>
              <a:buNone/>
              <a:defRPr sz="1200" b="1">
                <a:solidFill>
                  <a:srgbClr val="0055B8"/>
                </a:solidFill>
                <a:latin typeface="Arial"/>
                <a:ea typeface="Arial"/>
                <a:cs typeface="Arial"/>
                <a:sym typeface="Arial"/>
              </a:defRPr>
            </a:lvl2pPr>
            <a:lvl3pPr marL="0" marR="0" lvl="2" indent="0" algn="r" rtl="0">
              <a:spcBef>
                <a:spcPts val="0"/>
              </a:spcBef>
              <a:buNone/>
              <a:defRPr sz="1200" b="1">
                <a:solidFill>
                  <a:srgbClr val="0055B8"/>
                </a:solidFill>
                <a:latin typeface="Arial"/>
                <a:ea typeface="Arial"/>
                <a:cs typeface="Arial"/>
                <a:sym typeface="Arial"/>
              </a:defRPr>
            </a:lvl3pPr>
            <a:lvl4pPr marL="0" marR="0" lvl="3" indent="0" algn="r" rtl="0">
              <a:spcBef>
                <a:spcPts val="0"/>
              </a:spcBef>
              <a:buNone/>
              <a:defRPr sz="1200" b="1">
                <a:solidFill>
                  <a:srgbClr val="0055B8"/>
                </a:solidFill>
                <a:latin typeface="Arial"/>
                <a:ea typeface="Arial"/>
                <a:cs typeface="Arial"/>
                <a:sym typeface="Arial"/>
              </a:defRPr>
            </a:lvl4pPr>
            <a:lvl5pPr marL="0" marR="0" lvl="4" indent="0" algn="r" rtl="0">
              <a:spcBef>
                <a:spcPts val="0"/>
              </a:spcBef>
              <a:buNone/>
              <a:defRPr sz="1200" b="1">
                <a:solidFill>
                  <a:srgbClr val="0055B8"/>
                </a:solidFill>
                <a:latin typeface="Arial"/>
                <a:ea typeface="Arial"/>
                <a:cs typeface="Arial"/>
                <a:sym typeface="Arial"/>
              </a:defRPr>
            </a:lvl5pPr>
            <a:lvl6pPr marL="0" marR="0" lvl="5" indent="0" algn="r" rtl="0">
              <a:spcBef>
                <a:spcPts val="0"/>
              </a:spcBef>
              <a:buNone/>
              <a:defRPr sz="1200" b="1">
                <a:solidFill>
                  <a:srgbClr val="0055B8"/>
                </a:solidFill>
                <a:latin typeface="Arial"/>
                <a:ea typeface="Arial"/>
                <a:cs typeface="Arial"/>
                <a:sym typeface="Arial"/>
              </a:defRPr>
            </a:lvl6pPr>
            <a:lvl7pPr marL="0" marR="0" lvl="6" indent="0" algn="r" rtl="0">
              <a:spcBef>
                <a:spcPts val="0"/>
              </a:spcBef>
              <a:buNone/>
              <a:defRPr sz="1200" b="1">
                <a:solidFill>
                  <a:srgbClr val="0055B8"/>
                </a:solidFill>
                <a:latin typeface="Arial"/>
                <a:ea typeface="Arial"/>
                <a:cs typeface="Arial"/>
                <a:sym typeface="Arial"/>
              </a:defRPr>
            </a:lvl7pPr>
            <a:lvl8pPr marL="0" marR="0" lvl="7" indent="0" algn="r" rtl="0">
              <a:spcBef>
                <a:spcPts val="0"/>
              </a:spcBef>
              <a:buNone/>
              <a:defRPr sz="1200" b="1">
                <a:solidFill>
                  <a:srgbClr val="0055B8"/>
                </a:solidFill>
                <a:latin typeface="Arial"/>
                <a:ea typeface="Arial"/>
                <a:cs typeface="Arial"/>
                <a:sym typeface="Arial"/>
              </a:defRPr>
            </a:lvl8pPr>
            <a:lvl9pPr marL="0" marR="0" lvl="8" indent="0" algn="r" rtl="0">
              <a:spcBef>
                <a:spcPts val="0"/>
              </a:spcBef>
              <a:buNone/>
              <a:defRPr sz="1200" b="1">
                <a:solidFill>
                  <a:srgbClr val="0055B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41"/>
          <p:cNvSpPr txBox="1">
            <a:spLocks noGrp="1"/>
          </p:cNvSpPr>
          <p:nvPr>
            <p:ph type="body" idx="5"/>
          </p:nvPr>
        </p:nvSpPr>
        <p:spPr>
          <a:xfrm>
            <a:off x="578159" y="1500303"/>
            <a:ext cx="11035671" cy="285505"/>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0"/>
              </a:spcBef>
              <a:spcAft>
                <a:spcPts val="0"/>
              </a:spcAft>
              <a:buClr>
                <a:srgbClr val="E01782"/>
              </a:buClr>
              <a:buSzPts val="2400"/>
              <a:buFont typeface="Arial"/>
              <a:buNone/>
              <a:defRPr sz="2400" b="1" i="0" u="none" strike="noStrike" cap="none">
                <a:solidFill>
                  <a:srgbClr val="E01782"/>
                </a:solidFill>
                <a:latin typeface="Arial"/>
                <a:ea typeface="Arial"/>
                <a:cs typeface="Arial"/>
                <a:sym typeface="Arial"/>
              </a:defRPr>
            </a:lvl1pPr>
            <a:lvl2pPr marL="914400" marR="0" lvl="1" indent="-330200" algn="l" rtl="0">
              <a:lnSpc>
                <a:spcPct val="15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p:nvPr/>
        </p:nvSpPr>
        <p:spPr>
          <a:xfrm>
            <a:off x="5404022" y="5618205"/>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4"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32">
          <p15:clr>
            <a:srgbClr val="F26B43"/>
          </p15:clr>
        </p15:guide>
        <p15:guide id="2" pos="1416">
          <p15:clr>
            <a:srgbClr val="F26B43"/>
          </p15:clr>
        </p15:guide>
        <p15:guide id="3" pos="1584">
          <p15:clr>
            <a:srgbClr val="F26B43"/>
          </p15:clr>
        </p15:guide>
        <p15:guide id="4" pos="7248">
          <p15:clr>
            <a:srgbClr val="F26B43"/>
          </p15:clr>
        </p15:guide>
        <p15:guide id="5" pos="6264">
          <p15:clr>
            <a:srgbClr val="F26B43"/>
          </p15:clr>
        </p15:guide>
        <p15:guide id="6" pos="6096">
          <p15:clr>
            <a:srgbClr val="F26B43"/>
          </p15:clr>
        </p15:guide>
        <p15:guide id="7" pos="2568">
          <p15:clr>
            <a:srgbClr val="F26B43"/>
          </p15:clr>
        </p15:guide>
        <p15:guide id="8" pos="2760">
          <p15:clr>
            <a:srgbClr val="F26B43"/>
          </p15:clr>
        </p15:guide>
        <p15:guide id="9" pos="5088">
          <p15:clr>
            <a:srgbClr val="F26B43"/>
          </p15:clr>
        </p15:guide>
        <p15:guide id="10" pos="4920">
          <p15:clr>
            <a:srgbClr val="F26B43"/>
          </p15:clr>
        </p15:guide>
        <p15:guide id="11" pos="3744">
          <p15:clr>
            <a:srgbClr val="F26B43"/>
          </p15:clr>
        </p15:guide>
        <p15:guide id="12" pos="3936">
          <p15:clr>
            <a:srgbClr val="F26B43"/>
          </p15:clr>
        </p15:guide>
        <p15:guide id="13" orient="horz" pos="408">
          <p15:clr>
            <a:srgbClr val="F26B43"/>
          </p15:clr>
        </p15:guide>
        <p15:guide id="14"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5" name="Google Shape;195;p31"/>
          <p:cNvSpPr txBox="1"/>
          <p:nvPr/>
        </p:nvSpPr>
        <p:spPr>
          <a:xfrm>
            <a:off x="5404022" y="5618205"/>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32">
          <p15:clr>
            <a:srgbClr val="F26B43"/>
          </p15:clr>
        </p15:guide>
        <p15:guide id="2" pos="1416">
          <p15:clr>
            <a:srgbClr val="F26B43"/>
          </p15:clr>
        </p15:guide>
        <p15:guide id="3" pos="1584">
          <p15:clr>
            <a:srgbClr val="F26B43"/>
          </p15:clr>
        </p15:guide>
        <p15:guide id="4" pos="7248">
          <p15:clr>
            <a:srgbClr val="F26B43"/>
          </p15:clr>
        </p15:guide>
        <p15:guide id="5" pos="6264">
          <p15:clr>
            <a:srgbClr val="F26B43"/>
          </p15:clr>
        </p15:guide>
        <p15:guide id="6" pos="6096">
          <p15:clr>
            <a:srgbClr val="F26B43"/>
          </p15:clr>
        </p15:guide>
        <p15:guide id="7" pos="2568">
          <p15:clr>
            <a:srgbClr val="F26B43"/>
          </p15:clr>
        </p15:guide>
        <p15:guide id="8" pos="2760">
          <p15:clr>
            <a:srgbClr val="F26B43"/>
          </p15:clr>
        </p15:guide>
        <p15:guide id="9" pos="5088">
          <p15:clr>
            <a:srgbClr val="F26B43"/>
          </p15:clr>
        </p15:guide>
        <p15:guide id="10" pos="4920">
          <p15:clr>
            <a:srgbClr val="F26B43"/>
          </p15:clr>
        </p15:guide>
        <p15:guide id="11" pos="3744">
          <p15:clr>
            <a:srgbClr val="F26B43"/>
          </p15:clr>
        </p15:guide>
        <p15:guide id="12" pos="3936">
          <p15:clr>
            <a:srgbClr val="F26B43"/>
          </p15:clr>
        </p15:guide>
        <p15:guide id="13" orient="horz" pos="408">
          <p15:clr>
            <a:srgbClr val="F26B43"/>
          </p15:clr>
        </p15:guide>
        <p15:guide id="14" orient="horz" pos="38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juntossipodemos.hhs.gov/" TargetMode="External"/><Relationship Id="rId7"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hyperlink" Target="https://www.ed.gov/coronavirus" TargetMode="External"/><Relationship Id="rId4" Type="http://schemas.openxmlformats.org/officeDocument/2006/relationships/hyperlink" Target="https://espanol.cdc.gov/coronavirus/2019-ncov/community/schools-childcare/index.html"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juntossipodemos.hhs.gov/como-comunicarse-con-padres-y-adolescentes" TargetMode="External"/><Relationship Id="rId13" Type="http://schemas.openxmlformats.org/officeDocument/2006/relationships/image" Target="../media/image30.png"/><Relationship Id="rId3" Type="http://schemas.openxmlformats.org/officeDocument/2006/relationships/hyperlink" Target="https://espanol.cdc.gov/coronavirus/2019-ncov/community/schools-childcare/k-12-guidance.html" TargetMode="External"/><Relationship Id="rId7" Type="http://schemas.openxmlformats.org/officeDocument/2006/relationships/image" Target="../media/image28.png"/><Relationship Id="rId12" Type="http://schemas.openxmlformats.org/officeDocument/2006/relationships/hyperlink" Target="https://wecandothis.hhs.gov/how-talk-about-covid-19-vaccines-parents-and-teen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cdc.gov/coronavirus/2019-ncov/science/science-briefs/transmission_k_12_schools.html#print" TargetMode="External"/><Relationship Id="rId11" Type="http://schemas.openxmlformats.org/officeDocument/2006/relationships/hyperlink" Target="https://juntossipodemos.hhs.gov/como-hablar-sobre-las-vacunas-contra-el-covid-19-con-padres-y-adolescentes" TargetMode="External"/><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hyperlink" Target="https://www.cdc.gov/coronavirus/2019-ncov/community/schools-childcare/k-12-guidance.html#print" TargetMode="External"/><Relationship Id="rId9" Type="http://schemas.openxmlformats.org/officeDocument/2006/relationships/hyperlink" Target="https://wecandothis.hhs.gov/communicating-adolescents-and-parent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juntossipodemos.hhs.gov/por-que-debe-vacunarse-contra-el-covid-19-cuanto-antes" TargetMode="External"/><Relationship Id="rId7" Type="http://schemas.openxmlformats.org/officeDocument/2006/relationships/hyperlink" Target="https://wecandothis.hhs.gov/faq-student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juntossipodemos.hhs.gov/preguntas-frecuentes-sobre-las-vacunas-contra-el-covid-19-para-estudiantes" TargetMode="External"/><Relationship Id="rId5" Type="http://schemas.openxmlformats.org/officeDocument/2006/relationships/image" Target="../media/image31.png"/><Relationship Id="rId4" Type="http://schemas.openxmlformats.org/officeDocument/2006/relationships/hyperlink" Target="https://wecandothis.hhs.gov/get-covid-19-vaccine-today"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covid.cdc.gov/covid-data-tracker/#county-view"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hyperlink" Target="https://covid.cdc.gov/covid-data-tracker/#county-view%7CVaccinations%7CAdministered_Dose1_Pop_Pct%7Cal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vacunas.gov/"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hyperlink" Target="https://espanol.cdc.gov/coronavirus/2019-ncov/vaccines/faq.html"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s://www.uscis.gov/green-card/green-card-processes-and-procedures/public-charg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espanol.cdc.gov/coronavirus/2019-ncov/your-health/covid-by-county.html"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hyperlink" Target="https://espanol.cdc.gov/coronaviru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espanol.cdc.gov/coronavirus"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23.jpg"/><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spanol.cdc.gov/coronavirus/2019-ncov/your-health/covid-by-county.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hyperlink" Target="https://espanol.cdc.gov/coronavirus/2019-ncov/community/large-events/considerations-for-events-gatherings.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16641D-3355-FA40-8806-19071A656025}"/>
              </a:ext>
            </a:extLst>
          </p:cNvPr>
          <p:cNvSpPr>
            <a:spLocks noGrp="1"/>
          </p:cNvSpPr>
          <p:nvPr>
            <p:ph type="ctrTitle"/>
          </p:nvPr>
        </p:nvSpPr>
        <p:spPr>
          <a:xfrm>
            <a:off x="718325" y="1875193"/>
            <a:ext cx="9319526" cy="1189160"/>
          </a:xfrm>
        </p:spPr>
        <p:txBody>
          <a:bodyPr/>
          <a:lstStyle/>
          <a:p>
            <a:r>
              <a:rPr lang="es-ES" sz="4400" b="1" dirty="0"/>
              <a:t>Herramientas para reuniones con padres líderes de la comunidad</a:t>
            </a:r>
            <a:br>
              <a:rPr lang="es-ES" sz="3600" b="0" dirty="0"/>
            </a:br>
            <a:r>
              <a:rPr lang="es-ES" sz="3600" b="0" dirty="0"/>
              <a:t>​</a:t>
            </a:r>
            <a:endParaRPr lang="en-US" sz="3600" dirty="0"/>
          </a:p>
        </p:txBody>
      </p:sp>
      <p:sp>
        <p:nvSpPr>
          <p:cNvPr id="8" name="Marcador de texto 7">
            <a:extLst>
              <a:ext uri="{FF2B5EF4-FFF2-40B4-BE49-F238E27FC236}">
                <a16:creationId xmlns:a16="http://schemas.microsoft.com/office/drawing/2014/main" id="{A33D7D4E-76AD-4B56-9CA7-4070863FAEE7}"/>
              </a:ext>
            </a:extLst>
          </p:cNvPr>
          <p:cNvSpPr>
            <a:spLocks noGrp="1"/>
          </p:cNvSpPr>
          <p:nvPr>
            <p:ph type="body" sz="quarter" idx="10"/>
          </p:nvPr>
        </p:nvSpPr>
        <p:spPr>
          <a:xfrm>
            <a:off x="718324" y="3360460"/>
            <a:ext cx="11127311" cy="1613322"/>
          </a:xfrm>
        </p:spPr>
        <p:txBody>
          <a:bodyPr/>
          <a:lstStyle/>
          <a:p>
            <a:r>
              <a:rPr lang="es-ES" sz="2400" dirty="0"/>
              <a:t>Recursos para que los padres líderes mantengan conversaciones sobre el </a:t>
            </a:r>
          </a:p>
          <a:p>
            <a:r>
              <a:rPr lang="es-ES" sz="2400" dirty="0"/>
              <a:t>COVID-19 y las guías de vacunación en las escuelas.</a:t>
            </a:r>
          </a:p>
          <a:p>
            <a:endParaRPr lang="es-ES" sz="2400" dirty="0"/>
          </a:p>
        </p:txBody>
      </p:sp>
    </p:spTree>
    <p:extLst>
      <p:ext uri="{BB962C8B-B14F-4D97-AF65-F5344CB8AC3E}">
        <p14:creationId xmlns:p14="http://schemas.microsoft.com/office/powerpoint/2010/main" val="2269663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cb6bacabb2_0_85"/>
          <p:cNvSpPr txBox="1">
            <a:spLocks noGrp="1"/>
          </p:cNvSpPr>
          <p:nvPr>
            <p:ph type="title"/>
          </p:nvPr>
        </p:nvSpPr>
        <p:spPr>
          <a:xfrm>
            <a:off x="578161" y="2931498"/>
            <a:ext cx="9261300" cy="57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000"/>
              <a:buFont typeface="Arial"/>
              <a:buNone/>
            </a:pPr>
            <a:r>
              <a:rPr lang="en-US"/>
              <a:t>Enlaces a recursos útiles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cb6bacabb2_0_90"/>
          <p:cNvSpPr txBox="1">
            <a:spLocks noGrp="1"/>
          </p:cNvSpPr>
          <p:nvPr>
            <p:ph type="title"/>
          </p:nvPr>
        </p:nvSpPr>
        <p:spPr>
          <a:xfrm>
            <a:off x="578158" y="574554"/>
            <a:ext cx="6916500" cy="559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55B8"/>
              </a:buClr>
              <a:buSzPts val="4000"/>
              <a:buFont typeface="Arial"/>
              <a:buNone/>
            </a:pPr>
            <a:r>
              <a:rPr lang="en-US"/>
              <a:t>Enlaces a recursos útiles</a:t>
            </a:r>
            <a:endParaRPr/>
          </a:p>
        </p:txBody>
      </p:sp>
      <p:sp>
        <p:nvSpPr>
          <p:cNvPr id="377" name="Google Shape;377;gcb6bacabb2_0_90"/>
          <p:cNvSpPr txBox="1"/>
          <p:nvPr/>
        </p:nvSpPr>
        <p:spPr>
          <a:xfrm>
            <a:off x="578144" y="1354125"/>
            <a:ext cx="4226100" cy="400200"/>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None/>
            </a:pPr>
            <a:r>
              <a:rPr lang="en-US" sz="2000" b="1">
                <a:solidFill>
                  <a:srgbClr val="E01782"/>
                </a:solidFill>
              </a:rPr>
              <a:t>Recursos generales </a:t>
            </a:r>
            <a:endParaRPr/>
          </a:p>
        </p:txBody>
      </p:sp>
      <p:sp>
        <p:nvSpPr>
          <p:cNvPr id="378" name="Google Shape;378;gcb6bacabb2_0_90"/>
          <p:cNvSpPr txBox="1">
            <a:spLocks noGrp="1"/>
          </p:cNvSpPr>
          <p:nvPr>
            <p:ph type="body" idx="1"/>
          </p:nvPr>
        </p:nvSpPr>
        <p:spPr>
          <a:xfrm>
            <a:off x="578158" y="1906568"/>
            <a:ext cx="6930900" cy="3650169"/>
          </a:xfrm>
          <a:prstGeom prst="rect">
            <a:avLst/>
          </a:prstGeom>
          <a:noFill/>
          <a:ln>
            <a:noFill/>
          </a:ln>
        </p:spPr>
        <p:txBody>
          <a:bodyPr spcFirstLastPara="1" wrap="square" lIns="0" tIns="0" rIns="0" bIns="0" anchor="t" anchorCtr="0">
            <a:noAutofit/>
          </a:bodyPr>
          <a:lstStyle/>
          <a:p>
            <a:pPr marL="342900" lvl="0" indent="-342900" algn="l" rtl="0">
              <a:lnSpc>
                <a:spcPct val="107000"/>
              </a:lnSpc>
              <a:spcBef>
                <a:spcPts val="800"/>
              </a:spcBef>
              <a:spcAft>
                <a:spcPts val="0"/>
              </a:spcAft>
              <a:buSzPts val="2000"/>
              <a:buFont typeface="Arial"/>
              <a:buChar char="•"/>
            </a:pPr>
            <a:r>
              <a:rPr lang="es-NI" dirty="0"/>
              <a:t>El </a:t>
            </a:r>
            <a:r>
              <a:rPr lang="es-NI" u="sng" dirty="0">
                <a:solidFill>
                  <a:schemeClr val="hlink"/>
                </a:solidFill>
                <a:hlinkClick r:id="rId3"/>
              </a:rPr>
              <a:t>sitio web</a:t>
            </a:r>
            <a:r>
              <a:rPr lang="es-NI" dirty="0"/>
              <a:t> de la campaña </a:t>
            </a:r>
            <a:r>
              <a:rPr lang="es-NI" i="1" dirty="0"/>
              <a:t>Juntos Sí Podemos</a:t>
            </a:r>
            <a:r>
              <a:rPr lang="es-NI" dirty="0"/>
              <a:t> tiene una variedad de recursos, que incluyen hojas informativas, publicaciones de redes sociales, pósteres, folletos y videos, que puede utilizar para ayudar a difundir los mensajes de la campaña en su comunidad.</a:t>
            </a:r>
          </a:p>
          <a:p>
            <a:pPr marL="342900" lvl="0" indent="-342900" algn="l" rtl="0">
              <a:lnSpc>
                <a:spcPct val="107000"/>
              </a:lnSpc>
              <a:spcBef>
                <a:spcPts val="800"/>
              </a:spcBef>
              <a:spcAft>
                <a:spcPts val="0"/>
              </a:spcAft>
              <a:buSzPts val="2000"/>
              <a:buChar char="•"/>
            </a:pPr>
            <a:r>
              <a:rPr lang="es-NI" dirty="0"/>
              <a:t>El </a:t>
            </a:r>
            <a:r>
              <a:rPr lang="es-NI" u="sng" dirty="0">
                <a:solidFill>
                  <a:schemeClr val="hlink"/>
                </a:solidFill>
                <a:hlinkClick r:id="rId4"/>
              </a:rPr>
              <a:t>sitio web </a:t>
            </a:r>
            <a:r>
              <a:rPr lang="es-NI" dirty="0"/>
              <a:t>de los CDC tiene recursos sobre el COVID-19 dirigidos a escuelas y programas de cuidado infantil.</a:t>
            </a:r>
          </a:p>
          <a:p>
            <a:pPr marL="342900" lvl="0" indent="-342900" algn="l" rtl="0">
              <a:lnSpc>
                <a:spcPct val="107000"/>
              </a:lnSpc>
              <a:spcBef>
                <a:spcPts val="800"/>
              </a:spcBef>
              <a:spcAft>
                <a:spcPts val="0"/>
              </a:spcAft>
              <a:buSzPts val="2000"/>
              <a:buChar char="•"/>
            </a:pPr>
            <a:r>
              <a:rPr lang="es-NI" dirty="0"/>
              <a:t>El </a:t>
            </a:r>
            <a:r>
              <a:rPr lang="es-NI" dirty="0">
                <a:hlinkClick r:id="rId5"/>
              </a:rPr>
              <a:t>sitio web</a:t>
            </a:r>
            <a:r>
              <a:rPr lang="es-NI" dirty="0"/>
              <a:t> (en inglés) del Departamento de Educación de EE. UU. Tiene una página dedicada a los recursos del COVID-19 para escuelas, estudiantes y familias.</a:t>
            </a:r>
          </a:p>
        </p:txBody>
      </p:sp>
      <p:pic>
        <p:nvPicPr>
          <p:cNvPr id="379" name="Google Shape;379;gcb6bacabb2_0_9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8103202" y="1"/>
            <a:ext cx="4088799" cy="2935223"/>
          </a:xfrm>
          <a:prstGeom prst="rect">
            <a:avLst/>
          </a:prstGeom>
          <a:noFill/>
          <a:ln>
            <a:noFill/>
          </a:ln>
        </p:spPr>
      </p:pic>
      <p:pic>
        <p:nvPicPr>
          <p:cNvPr id="380" name="Google Shape;380;gcb6bacabb2_0_90">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8103202" y="2928258"/>
            <a:ext cx="4088799" cy="2935225"/>
          </a:xfrm>
          <a:prstGeom prst="rect">
            <a:avLst/>
          </a:prstGeom>
          <a:noFill/>
          <a:ln>
            <a:noFill/>
          </a:ln>
        </p:spPr>
      </p:pic>
      <p:sp>
        <p:nvSpPr>
          <p:cNvPr id="381" name="Google Shape;381;gcb6bacabb2_0_90"/>
          <p:cNvSpPr txBox="1">
            <a:spLocks noGrp="1"/>
          </p:cNvSpPr>
          <p:nvPr>
            <p:ph type="sldNum" idx="12"/>
          </p:nvPr>
        </p:nvSpPr>
        <p:spPr>
          <a:xfrm>
            <a:off x="11380638" y="6327497"/>
            <a:ext cx="495000" cy="1692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cb6bacabb2_0_99"/>
          <p:cNvSpPr txBox="1">
            <a:spLocks noGrp="1"/>
          </p:cNvSpPr>
          <p:nvPr>
            <p:ph type="title"/>
          </p:nvPr>
        </p:nvSpPr>
        <p:spPr>
          <a:xfrm>
            <a:off x="578158" y="574554"/>
            <a:ext cx="10263900" cy="559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55B8"/>
              </a:buClr>
              <a:buSzPts val="4000"/>
              <a:buFont typeface="Arial"/>
              <a:buNone/>
            </a:pPr>
            <a:r>
              <a:rPr lang="en-US"/>
              <a:t>Enlaces a recursos útiles (continuación)</a:t>
            </a:r>
            <a:endParaRPr/>
          </a:p>
        </p:txBody>
      </p:sp>
      <p:sp>
        <p:nvSpPr>
          <p:cNvPr id="425" name="Google Shape;425;gcb6bacabb2_0_99"/>
          <p:cNvSpPr txBox="1"/>
          <p:nvPr/>
        </p:nvSpPr>
        <p:spPr>
          <a:xfrm>
            <a:off x="635300" y="1311475"/>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E01782"/>
                </a:solidFill>
              </a:rPr>
              <a:t>Recursos específicos</a:t>
            </a:r>
            <a:endParaRPr>
              <a:solidFill>
                <a:schemeClr val="accent3"/>
              </a:solidFill>
            </a:endParaRPr>
          </a:p>
        </p:txBody>
      </p:sp>
      <p:grpSp>
        <p:nvGrpSpPr>
          <p:cNvPr id="2" name="Group 1" descr="Guía para la prevención del COVID-19 en escuelas de kínder a 12º grado&#10;">
            <a:extLst>
              <a:ext uri="{FF2B5EF4-FFF2-40B4-BE49-F238E27FC236}">
                <a16:creationId xmlns:a16="http://schemas.microsoft.com/office/drawing/2014/main" id="{C69591BF-4955-AE5B-BE48-8B0CF9D08C41}"/>
              </a:ext>
            </a:extLst>
          </p:cNvPr>
          <p:cNvGrpSpPr/>
          <p:nvPr/>
        </p:nvGrpSpPr>
        <p:grpSpPr>
          <a:xfrm>
            <a:off x="578157" y="2101653"/>
            <a:ext cx="2547000" cy="3023895"/>
            <a:chOff x="578157" y="2101653"/>
            <a:chExt cx="2547000" cy="3023895"/>
          </a:xfrm>
        </p:grpSpPr>
        <p:sp>
          <p:nvSpPr>
            <p:cNvPr id="411" name="Google Shape;411;gcb6bacabb2_0_99" descr="Guía para la prevención del COVID-19 en escuelas de kínder a 12º grado&#10;"/>
            <p:cNvSpPr txBox="1"/>
            <p:nvPr/>
          </p:nvSpPr>
          <p:spPr>
            <a:xfrm>
              <a:off x="578157" y="2101653"/>
              <a:ext cx="2547000" cy="646290"/>
            </a:xfrm>
            <a:prstGeom prst="rect">
              <a:avLst/>
            </a:prstGeom>
            <a:noFill/>
            <a:ln>
              <a:noFill/>
            </a:ln>
          </p:spPr>
          <p:txBody>
            <a:bodyPr spcFirstLastPara="1" wrap="square" lIns="0" tIns="45700" rIns="0" bIns="45700" anchor="t" anchorCtr="0">
              <a:spAutoFit/>
            </a:bodyPr>
            <a:lstStyle/>
            <a:p>
              <a:pPr lvl="0" algn="ctr"/>
              <a:r>
                <a:rPr lang="es-DO" sz="1200" b="1" dirty="0">
                  <a:solidFill>
                    <a:srgbClr val="E01782"/>
                  </a:solidFill>
                  <a:hlinkClick r:id="rId3"/>
                </a:rPr>
                <a:t>Guía para la prevención del COVID-19 en escuelas de kínder a 12º grado</a:t>
              </a:r>
              <a:endParaRPr lang="es-DO" sz="1200" b="1" dirty="0">
                <a:solidFill>
                  <a:srgbClr val="E01782"/>
                </a:solidFill>
              </a:endParaRPr>
            </a:p>
          </p:txBody>
        </p:sp>
        <p:pic>
          <p:nvPicPr>
            <p:cNvPr id="410" name="Google Shape;410;gcb6bacabb2_0_99" descr="Guía para la prevención del COVID-19 en escuelas de kínder a 12º grado&#10;">
              <a:hlinkClick r:id="rId4"/>
            </p:cNvPr>
            <p:cNvPicPr preferRelativeResize="0"/>
            <p:nvPr/>
          </p:nvPicPr>
          <p:blipFill>
            <a:blip r:embed="rId5"/>
            <a:srcRect/>
            <a:stretch/>
          </p:blipFill>
          <p:spPr>
            <a:xfrm>
              <a:off x="674570" y="2771374"/>
              <a:ext cx="2354174" cy="2354174"/>
            </a:xfrm>
            <a:prstGeom prst="rect">
              <a:avLst/>
            </a:prstGeom>
            <a:noFill/>
            <a:ln w="9525" cap="flat" cmpd="sng">
              <a:solidFill>
                <a:srgbClr val="E4E5E8"/>
              </a:solidFill>
              <a:prstDash val="solid"/>
              <a:round/>
              <a:headEnd type="none" w="sm" len="sm"/>
              <a:tailEnd type="none" w="sm" len="sm"/>
            </a:ln>
          </p:spPr>
        </p:pic>
      </p:grpSp>
      <p:grpSp>
        <p:nvGrpSpPr>
          <p:cNvPr id="3" name="Group 2" descr="Informe científico de los CDC: Transmisión del SARS-Cov-2 en las escuelas de kínder a 12 º (enlace en inglés)&#10;">
            <a:extLst>
              <a:ext uri="{FF2B5EF4-FFF2-40B4-BE49-F238E27FC236}">
                <a16:creationId xmlns:a16="http://schemas.microsoft.com/office/drawing/2014/main" id="{D998D9EC-EA6C-64F9-DCFF-7372CF9D571D}"/>
              </a:ext>
            </a:extLst>
          </p:cNvPr>
          <p:cNvGrpSpPr/>
          <p:nvPr/>
        </p:nvGrpSpPr>
        <p:grpSpPr>
          <a:xfrm>
            <a:off x="3353000" y="1872223"/>
            <a:ext cx="2547000" cy="3229895"/>
            <a:chOff x="3353000" y="1872223"/>
            <a:chExt cx="2547000" cy="3229895"/>
          </a:xfrm>
        </p:grpSpPr>
        <p:sp>
          <p:nvSpPr>
            <p:cNvPr id="414" name="Google Shape;414;gcb6bacabb2_0_99"/>
            <p:cNvSpPr txBox="1"/>
            <p:nvPr/>
          </p:nvSpPr>
          <p:spPr>
            <a:xfrm>
              <a:off x="3353000" y="1872223"/>
              <a:ext cx="2547000" cy="831000"/>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s-ES" sz="1200" b="1" u="sng" dirty="0">
                  <a:solidFill>
                    <a:srgbClr val="E01782"/>
                  </a:solidFill>
                  <a:sym typeface="Arial"/>
                  <a:hlinkClick r:id="rId6"/>
                </a:rPr>
                <a:t>Informe científico de los CDC: Transmisión del SARS-Cov-2 en las escuelas </a:t>
              </a:r>
              <a:r>
                <a:rPr lang="es-ES" sz="1200" b="1" u="sng" dirty="0">
                  <a:solidFill>
                    <a:srgbClr val="E01782"/>
                  </a:solidFill>
                  <a:hlinkClick r:id="rId6"/>
                </a:rPr>
                <a:t>de kínder a 12 º </a:t>
              </a:r>
              <a:r>
                <a:rPr lang="es-ES" sz="1200" b="1" dirty="0">
                  <a:solidFill>
                    <a:srgbClr val="E01782"/>
                  </a:solidFill>
                </a:rPr>
                <a:t>(enlace en inglés)</a:t>
              </a:r>
              <a:endParaRPr lang="es-ES" sz="1200" b="1" dirty="0">
                <a:solidFill>
                  <a:srgbClr val="E01782"/>
                </a:solidFill>
                <a:latin typeface="Arial"/>
                <a:ea typeface="Arial"/>
                <a:cs typeface="Arial"/>
                <a:sym typeface="Arial"/>
              </a:endParaRPr>
            </a:p>
          </p:txBody>
        </p:sp>
        <p:pic>
          <p:nvPicPr>
            <p:cNvPr id="413" name="Google Shape;413;gcb6bacabb2_0_99" descr="Informe científico de los CDC: Transmisión del SARS-Cov-2 en las escuelas de kínder a 12 º (enlace en inglés)&#10;">
              <a:hlinkClick r:id="rId6"/>
            </p:cNvPr>
            <p:cNvPicPr preferRelativeResize="0"/>
            <p:nvPr/>
          </p:nvPicPr>
          <p:blipFill>
            <a:blip r:embed="rId7"/>
            <a:srcRect/>
            <a:stretch/>
          </p:blipFill>
          <p:spPr>
            <a:xfrm>
              <a:off x="3545825" y="2747943"/>
              <a:ext cx="2354175" cy="2354175"/>
            </a:xfrm>
            <a:prstGeom prst="rect">
              <a:avLst/>
            </a:prstGeom>
            <a:noFill/>
            <a:ln w="9525" cap="flat" cmpd="sng">
              <a:solidFill>
                <a:schemeClr val="accent2"/>
              </a:solidFill>
              <a:prstDash val="solid"/>
              <a:round/>
              <a:headEnd type="none" w="sm" len="sm"/>
              <a:tailEnd type="none" w="sm" len="sm"/>
            </a:ln>
          </p:spPr>
        </p:pic>
      </p:grpSp>
      <p:grpSp>
        <p:nvGrpSpPr>
          <p:cNvPr id="4" name="Group 3" descr="Cómo comunicarse con padres y adolescentes&#10;">
            <a:extLst>
              <a:ext uri="{FF2B5EF4-FFF2-40B4-BE49-F238E27FC236}">
                <a16:creationId xmlns:a16="http://schemas.microsoft.com/office/drawing/2014/main" id="{F24384CE-246D-6D60-99F1-A68AF78E3EA6}"/>
              </a:ext>
              <a:ext uri="{C183D7F6-B498-43B3-948B-1728B52AA6E4}">
                <adec:decorative xmlns:adec="http://schemas.microsoft.com/office/drawing/2017/decorative" val="0"/>
              </a:ext>
            </a:extLst>
          </p:cNvPr>
          <p:cNvGrpSpPr/>
          <p:nvPr/>
        </p:nvGrpSpPr>
        <p:grpSpPr>
          <a:xfrm>
            <a:off x="6121384" y="1981200"/>
            <a:ext cx="2671065" cy="3297300"/>
            <a:chOff x="6121384" y="1981200"/>
            <a:chExt cx="2671065" cy="3297300"/>
          </a:xfrm>
        </p:grpSpPr>
        <p:sp>
          <p:nvSpPr>
            <p:cNvPr id="417" name="Google Shape;417;gcb6bacabb2_0_99"/>
            <p:cNvSpPr txBox="1"/>
            <p:nvPr/>
          </p:nvSpPr>
          <p:spPr>
            <a:xfrm>
              <a:off x="6121384" y="2218954"/>
              <a:ext cx="2547000" cy="461700"/>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sz="1200" b="1" u="sng" dirty="0">
                  <a:solidFill>
                    <a:srgbClr val="E01782"/>
                  </a:solidFill>
                  <a:sym typeface="Arial"/>
                  <a:hlinkClick r:id="rId8"/>
                </a:rPr>
                <a:t>Cómo comunicarse con padres y adolescentes</a:t>
              </a:r>
              <a:endParaRPr sz="1200" b="1" dirty="0">
                <a:solidFill>
                  <a:srgbClr val="E01782"/>
                </a:solidFill>
                <a:latin typeface="Arial"/>
                <a:ea typeface="Arial"/>
                <a:cs typeface="Arial"/>
                <a:sym typeface="Arial"/>
              </a:endParaRPr>
            </a:p>
          </p:txBody>
        </p:sp>
        <p:pic>
          <p:nvPicPr>
            <p:cNvPr id="416" name="Google Shape;416;gcb6bacabb2_0_99" descr="Cómo comunicarse con padres y adolescentes&#10;">
              <a:hlinkClick r:id="rId9"/>
            </p:cNvPr>
            <p:cNvPicPr preferRelativeResize="0"/>
            <p:nvPr/>
          </p:nvPicPr>
          <p:blipFill>
            <a:blip r:embed="rId10"/>
            <a:srcRect/>
            <a:stretch/>
          </p:blipFill>
          <p:spPr>
            <a:xfrm>
              <a:off x="6212256" y="2771373"/>
              <a:ext cx="2354173" cy="2354173"/>
            </a:xfrm>
            <a:prstGeom prst="rect">
              <a:avLst/>
            </a:prstGeom>
            <a:noFill/>
            <a:ln w="9525" cap="flat" cmpd="sng">
              <a:solidFill>
                <a:schemeClr val="accent2"/>
              </a:solidFill>
              <a:prstDash val="solid"/>
              <a:round/>
              <a:headEnd type="none" w="sm" len="sm"/>
              <a:tailEnd type="none" w="sm" len="sm"/>
            </a:ln>
          </p:spPr>
        </p:pic>
        <p:cxnSp>
          <p:nvCxnSpPr>
            <p:cNvPr id="423" name="Google Shape;423;gcb6bacabb2_0_99" descr="&quot; &quot;"/>
            <p:cNvCxnSpPr/>
            <p:nvPr/>
          </p:nvCxnSpPr>
          <p:spPr>
            <a:xfrm>
              <a:off x="8792449" y="1981200"/>
              <a:ext cx="0" cy="3297300"/>
            </a:xfrm>
            <a:prstGeom prst="straightConnector1">
              <a:avLst/>
            </a:prstGeom>
            <a:noFill/>
            <a:ln w="9525" cap="flat" cmpd="sng">
              <a:solidFill>
                <a:srgbClr val="E01782"/>
              </a:solidFill>
              <a:prstDash val="solid"/>
              <a:miter lim="800000"/>
              <a:headEnd type="none" w="sm" len="sm"/>
              <a:tailEnd type="none" w="sm" len="sm"/>
            </a:ln>
          </p:spPr>
        </p:cxnSp>
      </p:grpSp>
      <p:grpSp>
        <p:nvGrpSpPr>
          <p:cNvPr id="5" name="Group 4" descr="Cómo hablar sobre las vacunas contra el COVID-19 con padres y adolescentes &#10;">
            <a:extLst>
              <a:ext uri="{FF2B5EF4-FFF2-40B4-BE49-F238E27FC236}">
                <a16:creationId xmlns:a16="http://schemas.microsoft.com/office/drawing/2014/main" id="{45CAFD1C-9583-B234-E22E-E78459646107}"/>
              </a:ext>
            </a:extLst>
          </p:cNvPr>
          <p:cNvGrpSpPr/>
          <p:nvPr/>
        </p:nvGrpSpPr>
        <p:grpSpPr>
          <a:xfrm>
            <a:off x="8902683" y="2056723"/>
            <a:ext cx="2547000" cy="3068825"/>
            <a:chOff x="8902683" y="2056723"/>
            <a:chExt cx="2547000" cy="3068825"/>
          </a:xfrm>
        </p:grpSpPr>
        <p:sp>
          <p:nvSpPr>
            <p:cNvPr id="420" name="Google Shape;420;gcb6bacabb2_0_99"/>
            <p:cNvSpPr txBox="1"/>
            <p:nvPr/>
          </p:nvSpPr>
          <p:spPr>
            <a:xfrm>
              <a:off x="8902683" y="2056723"/>
              <a:ext cx="2547000" cy="646500"/>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sz="1200" b="1" u="sng" dirty="0" err="1">
                  <a:solidFill>
                    <a:srgbClr val="E01782"/>
                  </a:solidFill>
                  <a:sym typeface="Arial"/>
                  <a:hlinkClick r:id="rId11"/>
                </a:rPr>
                <a:t>C</a:t>
              </a:r>
              <a:r>
                <a:rPr lang="en-US" sz="1200" b="1" u="sng" dirty="0" err="1">
                  <a:solidFill>
                    <a:srgbClr val="E01782"/>
                  </a:solidFill>
                  <a:hlinkClick r:id="rId11"/>
                </a:rPr>
                <a:t>ómo</a:t>
              </a:r>
              <a:r>
                <a:rPr lang="en-US" sz="1200" b="1" u="sng" dirty="0">
                  <a:solidFill>
                    <a:srgbClr val="E01782"/>
                  </a:solidFill>
                  <a:hlinkClick r:id="rId11"/>
                </a:rPr>
                <a:t> hablar sobre las vacunas contra el COVID-19 con padres y adolescentes</a:t>
              </a:r>
              <a:r>
                <a:rPr lang="en-US" sz="1200" b="1" u="sng" dirty="0">
                  <a:solidFill>
                    <a:srgbClr val="E01782"/>
                  </a:solidFill>
                  <a:sym typeface="Arial"/>
                  <a:hlinkClick r:id="rId11"/>
                </a:rPr>
                <a:t> </a:t>
              </a:r>
              <a:endParaRPr sz="1200" b="1" dirty="0">
                <a:solidFill>
                  <a:srgbClr val="E01782"/>
                </a:solidFill>
                <a:latin typeface="Arial"/>
                <a:ea typeface="Arial"/>
                <a:cs typeface="Arial"/>
                <a:sym typeface="Arial"/>
              </a:endParaRPr>
            </a:p>
          </p:txBody>
        </p:sp>
        <p:pic>
          <p:nvPicPr>
            <p:cNvPr id="419" name="Google Shape;419;gcb6bacabb2_0_99" descr="Cómo hablar sobre las vacunas contra el COVID-19 con padres y adolescentes &#10;">
              <a:hlinkClick r:id="rId12"/>
            </p:cNvPr>
            <p:cNvPicPr preferRelativeResize="0"/>
            <p:nvPr/>
          </p:nvPicPr>
          <p:blipFill>
            <a:blip r:embed="rId13"/>
            <a:srcRect/>
            <a:stretch/>
          </p:blipFill>
          <p:spPr>
            <a:xfrm>
              <a:off x="8999055" y="2771374"/>
              <a:ext cx="2354174" cy="2354174"/>
            </a:xfrm>
            <a:prstGeom prst="rect">
              <a:avLst/>
            </a:prstGeom>
            <a:noFill/>
            <a:ln w="9525" cap="flat" cmpd="sng">
              <a:solidFill>
                <a:schemeClr val="accent2"/>
              </a:solidFill>
              <a:prstDash val="solid"/>
              <a:round/>
              <a:headEnd type="none" w="sm" len="sm"/>
              <a:tailEnd type="none" w="sm" len="sm"/>
            </a:ln>
          </p:spPr>
        </p:pic>
      </p:grpSp>
      <p:cxnSp>
        <p:nvCxnSpPr>
          <p:cNvPr id="421" name="Google Shape;421;gcb6bacabb2_0_99">
            <a:extLst>
              <a:ext uri="{C183D7F6-B498-43B3-948B-1728B52AA6E4}">
                <adec:decorative xmlns:adec="http://schemas.microsoft.com/office/drawing/2017/decorative" val="1"/>
              </a:ext>
            </a:extLst>
          </p:cNvPr>
          <p:cNvCxnSpPr/>
          <p:nvPr/>
        </p:nvCxnSpPr>
        <p:spPr>
          <a:xfrm>
            <a:off x="3229849" y="1981200"/>
            <a:ext cx="0" cy="3297300"/>
          </a:xfrm>
          <a:prstGeom prst="straightConnector1">
            <a:avLst/>
          </a:prstGeom>
          <a:noFill/>
          <a:ln w="9525" cap="flat" cmpd="sng">
            <a:solidFill>
              <a:srgbClr val="E01782"/>
            </a:solidFill>
            <a:prstDash val="solid"/>
            <a:miter lim="800000"/>
            <a:headEnd type="none" w="sm" len="sm"/>
            <a:tailEnd type="none" w="sm" len="sm"/>
          </a:ln>
        </p:spPr>
      </p:cxnSp>
      <p:cxnSp>
        <p:nvCxnSpPr>
          <p:cNvPr id="422" name="Google Shape;422;gcb6bacabb2_0_99">
            <a:extLst>
              <a:ext uri="{C183D7F6-B498-43B3-948B-1728B52AA6E4}">
                <adec:decorative xmlns:adec="http://schemas.microsoft.com/office/drawing/2017/decorative" val="1"/>
              </a:ext>
            </a:extLst>
          </p:cNvPr>
          <p:cNvCxnSpPr/>
          <p:nvPr/>
        </p:nvCxnSpPr>
        <p:spPr>
          <a:xfrm>
            <a:off x="6011149" y="1990725"/>
            <a:ext cx="0" cy="3297300"/>
          </a:xfrm>
          <a:prstGeom prst="straightConnector1">
            <a:avLst/>
          </a:prstGeom>
          <a:noFill/>
          <a:ln w="9525" cap="flat" cmpd="sng">
            <a:solidFill>
              <a:srgbClr val="E01782"/>
            </a:solidFill>
            <a:prstDash val="solid"/>
            <a:miter lim="800000"/>
            <a:headEnd type="none" w="sm" len="sm"/>
            <a:tailEnd type="none" w="sm" len="sm"/>
          </a:ln>
        </p:spPr>
      </p:cxnSp>
      <p:sp>
        <p:nvSpPr>
          <p:cNvPr id="424" name="Google Shape;424;gcb6bacabb2_0_99"/>
          <p:cNvSpPr txBox="1">
            <a:spLocks noGrp="1"/>
          </p:cNvSpPr>
          <p:nvPr>
            <p:ph type="sldNum" idx="12"/>
          </p:nvPr>
        </p:nvSpPr>
        <p:spPr>
          <a:xfrm>
            <a:off x="11380638" y="6327497"/>
            <a:ext cx="495000" cy="1692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cb6bacabb2_0_130"/>
          <p:cNvSpPr txBox="1">
            <a:spLocks noGrp="1"/>
          </p:cNvSpPr>
          <p:nvPr>
            <p:ph type="title"/>
          </p:nvPr>
        </p:nvSpPr>
        <p:spPr>
          <a:xfrm>
            <a:off x="578158" y="574554"/>
            <a:ext cx="10263900" cy="559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55B8"/>
              </a:buClr>
              <a:buSzPts val="4000"/>
              <a:buFont typeface="Arial"/>
              <a:buNone/>
            </a:pPr>
            <a:r>
              <a:rPr lang="en-US" dirty="0"/>
              <a:t>Enlaces a </a:t>
            </a:r>
            <a:r>
              <a:rPr lang="en-US" dirty="0" err="1"/>
              <a:t>recursos</a:t>
            </a:r>
            <a:r>
              <a:rPr lang="en-US" dirty="0"/>
              <a:t> </a:t>
            </a:r>
            <a:r>
              <a:rPr lang="en-US" dirty="0" err="1"/>
              <a:t>útiles</a:t>
            </a:r>
            <a:r>
              <a:rPr lang="en-US" dirty="0"/>
              <a:t> (</a:t>
            </a:r>
            <a:r>
              <a:rPr lang="en-US" dirty="0" err="1"/>
              <a:t>continuación</a:t>
            </a:r>
            <a:r>
              <a:rPr lang="en-US" dirty="0"/>
              <a:t>)</a:t>
            </a:r>
            <a:endParaRPr dirty="0"/>
          </a:p>
          <a:p>
            <a:pPr marL="0" lvl="0" indent="0" algn="l" rtl="0">
              <a:lnSpc>
                <a:spcPct val="90000"/>
              </a:lnSpc>
              <a:spcBef>
                <a:spcPts val="0"/>
              </a:spcBef>
              <a:spcAft>
                <a:spcPts val="0"/>
              </a:spcAft>
              <a:buClr>
                <a:srgbClr val="0055B8"/>
              </a:buClr>
              <a:buSzPts val="4000"/>
              <a:buFont typeface="Arial"/>
              <a:buNone/>
            </a:pPr>
            <a:endParaRPr dirty="0"/>
          </a:p>
        </p:txBody>
      </p:sp>
      <p:sp>
        <p:nvSpPr>
          <p:cNvPr id="453" name="Google Shape;453;gcb6bacabb2_0_130"/>
          <p:cNvSpPr txBox="1"/>
          <p:nvPr/>
        </p:nvSpPr>
        <p:spPr>
          <a:xfrm>
            <a:off x="635300" y="1311475"/>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E01782"/>
                </a:solidFill>
              </a:rPr>
              <a:t>Recursos específicos</a:t>
            </a:r>
            <a:endParaRPr>
              <a:solidFill>
                <a:schemeClr val="accent3"/>
              </a:solidFill>
            </a:endParaRPr>
          </a:p>
        </p:txBody>
      </p:sp>
      <p:grpSp>
        <p:nvGrpSpPr>
          <p:cNvPr id="2" name="Group 1" descr="Folleto: ¡Vacúnese hoy!&#10;">
            <a:extLst>
              <a:ext uri="{FF2B5EF4-FFF2-40B4-BE49-F238E27FC236}">
                <a16:creationId xmlns:a16="http://schemas.microsoft.com/office/drawing/2014/main" id="{1DE7FDF4-7980-9BD8-5BA5-5B92A9B5C2E6}"/>
              </a:ext>
            </a:extLst>
          </p:cNvPr>
          <p:cNvGrpSpPr/>
          <p:nvPr/>
        </p:nvGrpSpPr>
        <p:grpSpPr>
          <a:xfrm>
            <a:off x="3250406" y="2311894"/>
            <a:ext cx="2547000" cy="2725375"/>
            <a:chOff x="3250406" y="2311894"/>
            <a:chExt cx="2547000" cy="2725375"/>
          </a:xfrm>
        </p:grpSpPr>
        <p:sp>
          <p:nvSpPr>
            <p:cNvPr id="446" name="Google Shape;446;gcb6bacabb2_0_130"/>
            <p:cNvSpPr txBox="1"/>
            <p:nvPr/>
          </p:nvSpPr>
          <p:spPr>
            <a:xfrm>
              <a:off x="3250406" y="2311894"/>
              <a:ext cx="2547000" cy="276959"/>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sz="1200" b="1" u="sng" dirty="0">
                  <a:solidFill>
                    <a:srgbClr val="E01782"/>
                  </a:solidFill>
                  <a:latin typeface="Arial"/>
                  <a:ea typeface="Arial"/>
                  <a:cs typeface="Arial"/>
                  <a:sym typeface="Arial"/>
                  <a:hlinkClick r:id="rId3"/>
                </a:rPr>
                <a:t>Folleto: ¡</a:t>
              </a:r>
              <a:r>
                <a:rPr lang="en-US" sz="1200" b="1" u="sng" dirty="0" err="1">
                  <a:solidFill>
                    <a:srgbClr val="E01782"/>
                  </a:solidFill>
                  <a:hlinkClick r:id="rId3"/>
                </a:rPr>
                <a:t>V</a:t>
              </a:r>
              <a:r>
                <a:rPr lang="en-US" sz="1200" b="1" u="sng" dirty="0" err="1">
                  <a:solidFill>
                    <a:srgbClr val="E01782"/>
                  </a:solidFill>
                  <a:latin typeface="Arial"/>
                  <a:ea typeface="Arial"/>
                  <a:cs typeface="Arial"/>
                  <a:sym typeface="Arial"/>
                  <a:hlinkClick r:id="rId3"/>
                </a:rPr>
                <a:t>acúnese</a:t>
              </a:r>
              <a:r>
                <a:rPr lang="en-US" sz="1200" b="1" u="sng" dirty="0">
                  <a:solidFill>
                    <a:srgbClr val="E01782"/>
                  </a:solidFill>
                  <a:latin typeface="Arial"/>
                  <a:ea typeface="Arial"/>
                  <a:cs typeface="Arial"/>
                  <a:sym typeface="Arial"/>
                  <a:hlinkClick r:id="rId3"/>
                </a:rPr>
                <a:t> hoy!</a:t>
              </a:r>
              <a:endParaRPr sz="1200" b="1" dirty="0">
                <a:solidFill>
                  <a:srgbClr val="E01782"/>
                </a:solidFill>
                <a:latin typeface="Arial"/>
                <a:ea typeface="Arial"/>
                <a:cs typeface="Arial"/>
                <a:sym typeface="Arial"/>
              </a:endParaRPr>
            </a:p>
          </p:txBody>
        </p:sp>
        <p:pic>
          <p:nvPicPr>
            <p:cNvPr id="447" name="Google Shape;447;gcb6bacabb2_0_130" descr="Folleto: ¡Vacúnese hoy!&#10;">
              <a:hlinkClick r:id="rId4"/>
            </p:cNvPr>
            <p:cNvPicPr preferRelativeResize="0"/>
            <p:nvPr/>
          </p:nvPicPr>
          <p:blipFill>
            <a:blip r:embed="rId5"/>
            <a:srcRect/>
            <a:stretch/>
          </p:blipFill>
          <p:spPr>
            <a:xfrm>
              <a:off x="3351180" y="2690487"/>
              <a:ext cx="2346782" cy="2346782"/>
            </a:xfrm>
            <a:prstGeom prst="rect">
              <a:avLst/>
            </a:prstGeom>
            <a:noFill/>
            <a:ln w="9525" cap="flat" cmpd="sng">
              <a:solidFill>
                <a:schemeClr val="accent2"/>
              </a:solidFill>
              <a:prstDash val="solid"/>
              <a:round/>
              <a:headEnd type="none" w="sm" len="sm"/>
              <a:tailEnd type="none" w="sm" len="sm"/>
            </a:ln>
          </p:spPr>
        </p:pic>
      </p:grpSp>
      <p:grpSp>
        <p:nvGrpSpPr>
          <p:cNvPr id="3" name="Group 2" descr="Preguntas frecuentes sobre las vacunas contra el COVID-19 para estudiantes&#10;">
            <a:extLst>
              <a:ext uri="{FF2B5EF4-FFF2-40B4-BE49-F238E27FC236}">
                <a16:creationId xmlns:a16="http://schemas.microsoft.com/office/drawing/2014/main" id="{8C525DD3-FBEB-4BC2-C744-664E1D547A2B}"/>
              </a:ext>
            </a:extLst>
          </p:cNvPr>
          <p:cNvGrpSpPr/>
          <p:nvPr/>
        </p:nvGrpSpPr>
        <p:grpSpPr>
          <a:xfrm>
            <a:off x="5996293" y="1922478"/>
            <a:ext cx="2466000" cy="3114791"/>
            <a:chOff x="5996293" y="1922478"/>
            <a:chExt cx="2466000" cy="3114791"/>
          </a:xfrm>
        </p:grpSpPr>
        <p:sp>
          <p:nvSpPr>
            <p:cNvPr id="449" name="Google Shape;449;gcb6bacabb2_0_130"/>
            <p:cNvSpPr txBox="1"/>
            <p:nvPr/>
          </p:nvSpPr>
          <p:spPr>
            <a:xfrm>
              <a:off x="5996293" y="1922478"/>
              <a:ext cx="2466000" cy="646290"/>
            </a:xfrm>
            <a:prstGeom prst="rect">
              <a:avLst/>
            </a:prstGeom>
            <a:noFill/>
            <a:ln>
              <a:noFill/>
            </a:ln>
          </p:spPr>
          <p:txBody>
            <a:bodyPr spcFirstLastPara="1" wrap="square" lIns="0" tIns="45700" rIns="0" bIns="45700" anchor="t" anchorCtr="0">
              <a:spAutoFit/>
            </a:bodyPr>
            <a:lstStyle/>
            <a:p>
              <a:pPr lvl="0" algn="ctr"/>
              <a:r>
                <a:rPr lang="en-US" sz="1200" b="1" u="sng" dirty="0" err="1">
                  <a:solidFill>
                    <a:srgbClr val="E01782"/>
                  </a:solidFill>
                  <a:hlinkClick r:id="rId6"/>
                </a:rPr>
                <a:t>Preguntas</a:t>
              </a:r>
              <a:r>
                <a:rPr lang="en-US" sz="1200" b="1" u="sng" dirty="0">
                  <a:solidFill>
                    <a:srgbClr val="E01782"/>
                  </a:solidFill>
                  <a:hlinkClick r:id="rId6"/>
                </a:rPr>
                <a:t> </a:t>
              </a:r>
              <a:r>
                <a:rPr lang="en-US" sz="1200" b="1" u="sng" dirty="0" err="1">
                  <a:solidFill>
                    <a:srgbClr val="E01782"/>
                  </a:solidFill>
                  <a:hlinkClick r:id="rId6"/>
                </a:rPr>
                <a:t>frecuentes</a:t>
              </a:r>
              <a:r>
                <a:rPr lang="en-US" sz="1200" b="1" u="sng" dirty="0">
                  <a:solidFill>
                    <a:srgbClr val="E01782"/>
                  </a:solidFill>
                  <a:hlinkClick r:id="rId6"/>
                </a:rPr>
                <a:t> </a:t>
              </a:r>
              <a:r>
                <a:rPr lang="en-US" sz="1200" b="1" u="sng" dirty="0" err="1">
                  <a:solidFill>
                    <a:srgbClr val="E01782"/>
                  </a:solidFill>
                  <a:hlinkClick r:id="rId6"/>
                </a:rPr>
                <a:t>sobre</a:t>
              </a:r>
              <a:r>
                <a:rPr lang="en-US" sz="1200" b="1" u="sng" dirty="0">
                  <a:solidFill>
                    <a:srgbClr val="E01782"/>
                  </a:solidFill>
                  <a:hlinkClick r:id="rId6"/>
                </a:rPr>
                <a:t> las vacunas contra el COVID-19 para </a:t>
              </a:r>
              <a:r>
                <a:rPr lang="en-US" sz="1200" b="1" u="sng" dirty="0" err="1">
                  <a:solidFill>
                    <a:srgbClr val="E01782"/>
                  </a:solidFill>
                  <a:hlinkClick r:id="rId6"/>
                </a:rPr>
                <a:t>estudiantes</a:t>
              </a:r>
              <a:endParaRPr lang="en-US" sz="1200" b="1" u="sng" dirty="0">
                <a:solidFill>
                  <a:srgbClr val="E01782"/>
                </a:solidFill>
              </a:endParaRPr>
            </a:p>
          </p:txBody>
        </p:sp>
        <p:pic>
          <p:nvPicPr>
            <p:cNvPr id="450" name="Google Shape;450;gcb6bacabb2_0_130" descr="Preguntas frecuentes sobre las vacunas contra el COVID-19 para estudiantes&#10;">
              <a:hlinkClick r:id="rId7"/>
            </p:cNvPr>
            <p:cNvPicPr preferRelativeResize="0"/>
            <p:nvPr/>
          </p:nvPicPr>
          <p:blipFill>
            <a:blip r:embed="rId8"/>
            <a:srcRect/>
            <a:stretch/>
          </p:blipFill>
          <p:spPr>
            <a:xfrm>
              <a:off x="6061284" y="2690487"/>
              <a:ext cx="2346782" cy="2346782"/>
            </a:xfrm>
            <a:prstGeom prst="rect">
              <a:avLst/>
            </a:prstGeom>
            <a:noFill/>
            <a:ln w="9525" cap="flat" cmpd="sng">
              <a:solidFill>
                <a:schemeClr val="accent2"/>
              </a:solidFill>
              <a:prstDash val="solid"/>
              <a:round/>
              <a:headEnd type="none" w="sm" len="sm"/>
              <a:tailEnd type="none" w="sm" len="sm"/>
            </a:ln>
          </p:spPr>
        </p:pic>
      </p:grpSp>
      <p:cxnSp>
        <p:nvCxnSpPr>
          <p:cNvPr id="451" name="Google Shape;451;gcb6bacabb2_0_130">
            <a:extLst>
              <a:ext uri="{C183D7F6-B498-43B3-948B-1728B52AA6E4}">
                <adec:decorative xmlns:adec="http://schemas.microsoft.com/office/drawing/2017/decorative" val="1"/>
              </a:ext>
            </a:extLst>
          </p:cNvPr>
          <p:cNvCxnSpPr/>
          <p:nvPr/>
        </p:nvCxnSpPr>
        <p:spPr>
          <a:xfrm>
            <a:off x="5896849" y="1905000"/>
            <a:ext cx="0" cy="3297300"/>
          </a:xfrm>
          <a:prstGeom prst="straightConnector1">
            <a:avLst/>
          </a:prstGeom>
          <a:noFill/>
          <a:ln w="9525" cap="flat" cmpd="sng">
            <a:solidFill>
              <a:srgbClr val="E01782"/>
            </a:solidFill>
            <a:prstDash val="solid"/>
            <a:miter lim="800000"/>
            <a:headEnd type="none" w="sm" len="sm"/>
            <a:tailEnd type="none" w="sm" len="sm"/>
          </a:ln>
        </p:spPr>
      </p:cxnSp>
      <p:sp>
        <p:nvSpPr>
          <p:cNvPr id="452" name="Google Shape;452;gcb6bacabb2_0_130"/>
          <p:cNvSpPr txBox="1">
            <a:spLocks noGrp="1"/>
          </p:cNvSpPr>
          <p:nvPr>
            <p:ph type="sldNum" idx="12"/>
          </p:nvPr>
        </p:nvSpPr>
        <p:spPr>
          <a:xfrm>
            <a:off x="11380638" y="6327497"/>
            <a:ext cx="495000" cy="1692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cb6bacabb2_0_145"/>
          <p:cNvSpPr txBox="1">
            <a:spLocks noGrp="1"/>
          </p:cNvSpPr>
          <p:nvPr>
            <p:ph type="title"/>
          </p:nvPr>
        </p:nvSpPr>
        <p:spPr>
          <a:xfrm>
            <a:off x="578146" y="2931500"/>
            <a:ext cx="10745700" cy="57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000"/>
              <a:buFont typeface="Arial"/>
              <a:buNone/>
            </a:pPr>
            <a:r>
              <a:rPr lang="en-US" dirty="0"/>
              <a:t>Plantilla de </a:t>
            </a:r>
            <a:r>
              <a:rPr lang="en-US" dirty="0" err="1"/>
              <a:t>presentación</a:t>
            </a:r>
            <a:r>
              <a:rPr lang="en-US" dirty="0"/>
              <a:t> para </a:t>
            </a:r>
            <a:r>
              <a:rPr lang="en-US" dirty="0" err="1"/>
              <a:t>reuniones</a:t>
            </a:r>
            <a:endParaRPr dirty="0"/>
          </a:p>
          <a:p>
            <a:pPr marL="0" lvl="0" indent="0" algn="l" rtl="0">
              <a:lnSpc>
                <a:spcPct val="90000"/>
              </a:lnSpc>
              <a:spcBef>
                <a:spcPts val="0"/>
              </a:spcBef>
              <a:spcAft>
                <a:spcPts val="0"/>
              </a:spcAft>
              <a:buClr>
                <a:schemeClr val="lt1"/>
              </a:buClr>
              <a:buSzPts val="4000"/>
              <a:buFont typeface="Arial"/>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16641D-3355-FA40-8806-19071A656025}"/>
              </a:ext>
            </a:extLst>
          </p:cNvPr>
          <p:cNvSpPr>
            <a:spLocks noGrp="1"/>
          </p:cNvSpPr>
          <p:nvPr>
            <p:ph type="ctrTitle"/>
          </p:nvPr>
        </p:nvSpPr>
        <p:spPr>
          <a:xfrm>
            <a:off x="718325" y="2110720"/>
            <a:ext cx="9319526" cy="1189160"/>
          </a:xfrm>
        </p:spPr>
        <p:txBody>
          <a:bodyPr/>
          <a:lstStyle/>
          <a:p>
            <a:r>
              <a:rPr lang="es-ES" sz="4400" b="1" dirty="0"/>
              <a:t>La seguridad de nuestros estudiantes es nuestra prioridad</a:t>
            </a:r>
            <a:br>
              <a:rPr lang="es-ES" sz="3600" b="0" dirty="0"/>
            </a:br>
            <a:r>
              <a:rPr lang="es-ES" sz="3600" b="0" dirty="0"/>
              <a:t>​</a:t>
            </a:r>
            <a:endParaRPr lang="en-US" sz="3600" dirty="0"/>
          </a:p>
        </p:txBody>
      </p:sp>
      <p:sp>
        <p:nvSpPr>
          <p:cNvPr id="8" name="Marcador de texto 7">
            <a:extLst>
              <a:ext uri="{FF2B5EF4-FFF2-40B4-BE49-F238E27FC236}">
                <a16:creationId xmlns:a16="http://schemas.microsoft.com/office/drawing/2014/main" id="{A33D7D4E-76AD-4B56-9CA7-4070863FAEE7}"/>
              </a:ext>
            </a:extLst>
          </p:cNvPr>
          <p:cNvSpPr>
            <a:spLocks noGrp="1"/>
          </p:cNvSpPr>
          <p:nvPr>
            <p:ph type="body" sz="quarter" idx="10"/>
          </p:nvPr>
        </p:nvSpPr>
        <p:spPr>
          <a:xfrm>
            <a:off x="718325" y="3627358"/>
            <a:ext cx="9935496" cy="345664"/>
          </a:xfrm>
        </p:spPr>
        <p:txBody>
          <a:bodyPr/>
          <a:lstStyle/>
          <a:p>
            <a:pPr lvl="0"/>
            <a:r>
              <a:rPr lang="en-US" sz="2400" dirty="0" err="1"/>
              <a:t>Información</a:t>
            </a:r>
            <a:r>
              <a:rPr lang="en-US" sz="2400" dirty="0"/>
              <a:t> </a:t>
            </a:r>
            <a:r>
              <a:rPr lang="en-US" sz="2400" dirty="0" err="1"/>
              <a:t>importante</a:t>
            </a:r>
            <a:r>
              <a:rPr lang="en-US" sz="2400" dirty="0"/>
              <a:t> para padres </a:t>
            </a:r>
            <a:r>
              <a:rPr lang="en-US" sz="2400" dirty="0" err="1"/>
              <a:t>sobre</a:t>
            </a:r>
            <a:r>
              <a:rPr lang="en-US" sz="2400" dirty="0"/>
              <a:t> el COVID-19</a:t>
            </a:r>
            <a:endParaRPr lang="en-US" sz="1800" dirty="0">
              <a:latin typeface="Arial"/>
              <a:cs typeface="Arial"/>
            </a:endParaRPr>
          </a:p>
        </p:txBody>
      </p:sp>
      <p:sp>
        <p:nvSpPr>
          <p:cNvPr id="6" name="Picture Placeholder 5" descr="Logo placeholder">
            <a:extLst>
              <a:ext uri="{FF2B5EF4-FFF2-40B4-BE49-F238E27FC236}">
                <a16:creationId xmlns:a16="http://schemas.microsoft.com/office/drawing/2014/main" id="{DD24732C-5FF4-7749-8EED-EE9BF92AE17B}"/>
              </a:ext>
            </a:extLst>
          </p:cNvPr>
          <p:cNvSpPr>
            <a:spLocks noGrp="1"/>
          </p:cNvSpPr>
          <p:nvPr>
            <p:ph type="pic" sz="quarter" idx="14"/>
          </p:nvPr>
        </p:nvSpPr>
        <p:spPr/>
      </p:sp>
    </p:spTree>
    <p:extLst>
      <p:ext uri="{BB962C8B-B14F-4D97-AF65-F5344CB8AC3E}">
        <p14:creationId xmlns:p14="http://schemas.microsoft.com/office/powerpoint/2010/main" val="2392183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cb6bacabb2_0_156"/>
          <p:cNvSpPr txBox="1">
            <a:spLocks noGrp="1"/>
          </p:cNvSpPr>
          <p:nvPr>
            <p:ph type="title"/>
          </p:nvPr>
        </p:nvSpPr>
        <p:spPr>
          <a:xfrm>
            <a:off x="578158" y="574554"/>
            <a:ext cx="6916500" cy="559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55B8"/>
              </a:buClr>
              <a:buSzPts val="4000"/>
              <a:buFont typeface="Arial"/>
              <a:buNone/>
            </a:pPr>
            <a:r>
              <a:rPr lang="en-US"/>
              <a:t>Agenda de la reunión</a:t>
            </a:r>
            <a:endParaRPr/>
          </a:p>
          <a:p>
            <a:pPr marL="0" lvl="0" indent="0" algn="l" rtl="0">
              <a:spcBef>
                <a:spcPts val="0"/>
              </a:spcBef>
              <a:spcAft>
                <a:spcPts val="0"/>
              </a:spcAft>
              <a:buClr>
                <a:srgbClr val="0055B8"/>
              </a:buClr>
              <a:buSzPts val="4000"/>
              <a:buFont typeface="Arial"/>
              <a:buNone/>
            </a:pPr>
            <a:endParaRPr/>
          </a:p>
          <a:p>
            <a:pPr marL="0" lvl="0" indent="0" algn="l" rtl="0">
              <a:lnSpc>
                <a:spcPct val="90000"/>
              </a:lnSpc>
              <a:spcBef>
                <a:spcPts val="0"/>
              </a:spcBef>
              <a:spcAft>
                <a:spcPts val="0"/>
              </a:spcAft>
              <a:buClr>
                <a:srgbClr val="0055B8"/>
              </a:buClr>
              <a:buSzPts val="4000"/>
              <a:buFont typeface="Arial"/>
              <a:buNone/>
            </a:pPr>
            <a:endParaRPr/>
          </a:p>
        </p:txBody>
      </p:sp>
      <p:sp>
        <p:nvSpPr>
          <p:cNvPr id="491" name="Google Shape;491;gcb6bacabb2_0_156"/>
          <p:cNvSpPr txBox="1">
            <a:spLocks noGrp="1"/>
          </p:cNvSpPr>
          <p:nvPr>
            <p:ph type="body" idx="1"/>
          </p:nvPr>
        </p:nvSpPr>
        <p:spPr>
          <a:xfrm>
            <a:off x="578148" y="1428100"/>
            <a:ext cx="7086302" cy="4951598"/>
          </a:xfrm>
          <a:prstGeom prst="rect">
            <a:avLst/>
          </a:prstGeom>
          <a:noFill/>
          <a:ln>
            <a:noFill/>
          </a:ln>
        </p:spPr>
        <p:txBody>
          <a:bodyPr spcFirstLastPara="1" wrap="square" lIns="0" tIns="0" rIns="0" bIns="0" anchor="t" anchorCtr="0">
            <a:noAutofit/>
          </a:bodyPr>
          <a:lstStyle/>
          <a:p>
            <a:pPr marL="342900" lvl="0" indent="-336550" algn="l" rtl="0">
              <a:lnSpc>
                <a:spcPct val="107000"/>
              </a:lnSpc>
              <a:spcBef>
                <a:spcPts val="0"/>
              </a:spcBef>
              <a:spcAft>
                <a:spcPts val="0"/>
              </a:spcAft>
              <a:buSzPts val="1900"/>
              <a:buChar char="•"/>
            </a:pPr>
            <a:r>
              <a:rPr lang="es-BO" sz="1900" dirty="0">
                <a:solidFill>
                  <a:schemeClr val="accent3"/>
                </a:solidFill>
              </a:rPr>
              <a:t>Bienvenida y actualización sobre la situación del COVID-19 en nuestro distrito escolar</a:t>
            </a:r>
          </a:p>
          <a:p>
            <a:pPr marL="342900" lvl="0" indent="0">
              <a:buNone/>
            </a:pPr>
            <a:r>
              <a:rPr lang="es-BO" sz="1300" i="1" dirty="0">
                <a:solidFill>
                  <a:srgbClr val="58595B"/>
                </a:solidFill>
              </a:rPr>
              <a:t>[Incluya el nombre de la(s) persona(s) que presentarán y el tiempo aproximado de duración] </a:t>
            </a:r>
            <a:endParaRPr lang="es-BO" sz="1900" dirty="0"/>
          </a:p>
          <a:p>
            <a:pPr marL="342900" lvl="0" indent="-336550" algn="l" rtl="0">
              <a:lnSpc>
                <a:spcPct val="107000"/>
              </a:lnSpc>
              <a:spcBef>
                <a:spcPts val="1200"/>
              </a:spcBef>
              <a:spcAft>
                <a:spcPts val="0"/>
              </a:spcAft>
              <a:buSzPts val="1900"/>
              <a:buChar char="•"/>
            </a:pPr>
            <a:r>
              <a:rPr lang="es-BO" sz="1900" dirty="0">
                <a:solidFill>
                  <a:schemeClr val="accent3"/>
                </a:solidFill>
              </a:rPr>
              <a:t>El plan de nuestra escuela para mantener seguros a los estudiantes</a:t>
            </a:r>
            <a:endParaRPr lang="es-BO" sz="1900" dirty="0"/>
          </a:p>
          <a:p>
            <a:pPr marL="341312" lvl="1" indent="0" algn="l" rtl="0">
              <a:lnSpc>
                <a:spcPct val="107000"/>
              </a:lnSpc>
              <a:spcBef>
                <a:spcPts val="0"/>
              </a:spcBef>
              <a:spcAft>
                <a:spcPts val="0"/>
              </a:spcAft>
              <a:buClr>
                <a:srgbClr val="58595B"/>
              </a:buClr>
              <a:buSzPts val="1400"/>
              <a:buNone/>
            </a:pPr>
            <a:r>
              <a:rPr lang="es-BO" sz="1300" i="1" dirty="0">
                <a:solidFill>
                  <a:srgbClr val="58595B"/>
                </a:solidFill>
              </a:rPr>
              <a:t>[Incluya el nombre de la(s) persona(s) que presentarán y el tiempo aproximado de duración] </a:t>
            </a:r>
          </a:p>
          <a:p>
            <a:pPr marL="342900" lvl="0" indent="-336550" algn="l" rtl="0">
              <a:lnSpc>
                <a:spcPct val="107000"/>
              </a:lnSpc>
              <a:spcBef>
                <a:spcPts val="1200"/>
              </a:spcBef>
              <a:spcAft>
                <a:spcPts val="0"/>
              </a:spcAft>
              <a:buSzPts val="1900"/>
              <a:buChar char="•"/>
            </a:pPr>
            <a:r>
              <a:rPr lang="es-BO" sz="1900" dirty="0">
                <a:solidFill>
                  <a:schemeClr val="accent3"/>
                </a:solidFill>
              </a:rPr>
              <a:t>Información importante sobre las vacunas contra el COVID-19</a:t>
            </a:r>
            <a:endParaRPr lang="es-BO" sz="1900" dirty="0"/>
          </a:p>
          <a:p>
            <a:pPr marL="341312" lvl="1" indent="0" algn="l" rtl="0">
              <a:lnSpc>
                <a:spcPct val="107000"/>
              </a:lnSpc>
              <a:spcBef>
                <a:spcPts val="0"/>
              </a:spcBef>
              <a:spcAft>
                <a:spcPts val="0"/>
              </a:spcAft>
              <a:buClr>
                <a:srgbClr val="58595B"/>
              </a:buClr>
              <a:buSzPts val="1400"/>
              <a:buNone/>
            </a:pPr>
            <a:r>
              <a:rPr lang="es-BO" sz="1300" i="1" dirty="0">
                <a:solidFill>
                  <a:srgbClr val="58595B"/>
                </a:solidFill>
              </a:rPr>
              <a:t>[Incluya el nombre de la(s) persona(s) que presentarán y el tiempo aproximado de duración] </a:t>
            </a:r>
          </a:p>
          <a:p>
            <a:pPr marL="342900" lvl="0" indent="-336550" algn="l" rtl="0">
              <a:lnSpc>
                <a:spcPct val="107000"/>
              </a:lnSpc>
              <a:spcBef>
                <a:spcPts val="1200"/>
              </a:spcBef>
              <a:spcAft>
                <a:spcPts val="0"/>
              </a:spcAft>
              <a:buSzPts val="1900"/>
              <a:buChar char="•"/>
            </a:pPr>
            <a:r>
              <a:rPr lang="es-BO" sz="1900" dirty="0">
                <a:solidFill>
                  <a:schemeClr val="accent3"/>
                </a:solidFill>
              </a:rPr>
              <a:t>Cómo pueden ayudar los padres</a:t>
            </a:r>
            <a:endParaRPr lang="es-BO" sz="1900" dirty="0"/>
          </a:p>
          <a:p>
            <a:pPr marL="341312" lvl="0" indent="0" algn="l" rtl="0">
              <a:spcBef>
                <a:spcPts val="0"/>
              </a:spcBef>
              <a:spcAft>
                <a:spcPts val="0"/>
              </a:spcAft>
              <a:buNone/>
            </a:pPr>
            <a:r>
              <a:rPr lang="es-BO" sz="1300" i="1" dirty="0">
                <a:solidFill>
                  <a:srgbClr val="58595B"/>
                </a:solidFill>
              </a:rPr>
              <a:t>[Incluya el nombre de la(s) persona(s) que presentarán y el tiempo aproximado de duración] </a:t>
            </a:r>
          </a:p>
          <a:p>
            <a:pPr marL="342900" lvl="0" indent="-336550" algn="l" rtl="0">
              <a:lnSpc>
                <a:spcPct val="107000"/>
              </a:lnSpc>
              <a:spcBef>
                <a:spcPts val="1200"/>
              </a:spcBef>
              <a:spcAft>
                <a:spcPts val="0"/>
              </a:spcAft>
              <a:buSzPts val="1900"/>
              <a:buChar char="•"/>
            </a:pPr>
            <a:r>
              <a:rPr lang="es-BO" sz="1900" dirty="0">
                <a:solidFill>
                  <a:schemeClr val="accent3"/>
                </a:solidFill>
              </a:rPr>
              <a:t>¿Preguntas?</a:t>
            </a:r>
            <a:endParaRPr lang="es-BO" sz="1900" dirty="0"/>
          </a:p>
          <a:p>
            <a:pPr marL="342900" lvl="0" indent="-215900" algn="l" rtl="0">
              <a:lnSpc>
                <a:spcPct val="107000"/>
              </a:lnSpc>
              <a:spcBef>
                <a:spcPts val="0"/>
              </a:spcBef>
              <a:spcAft>
                <a:spcPts val="0"/>
              </a:spcAft>
              <a:buClr>
                <a:srgbClr val="E01782"/>
              </a:buClr>
              <a:buSzPts val="2000"/>
              <a:buFont typeface="Arial"/>
              <a:buNone/>
            </a:pPr>
            <a:endParaRPr sz="1900" dirty="0"/>
          </a:p>
        </p:txBody>
      </p:sp>
      <p:pic>
        <p:nvPicPr>
          <p:cNvPr id="492" name="Google Shape;492;gcb6bacabb2_0_156">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a:stretch/>
        </p:blipFill>
        <p:spPr>
          <a:xfrm>
            <a:off x="8117541" y="0"/>
            <a:ext cx="4074460" cy="5862920"/>
          </a:xfrm>
          <a:prstGeom prst="rect">
            <a:avLst/>
          </a:prstGeom>
          <a:noFill/>
          <a:ln>
            <a:noFill/>
          </a:ln>
        </p:spPr>
      </p:pic>
      <p:sp>
        <p:nvSpPr>
          <p:cNvPr id="493" name="Google Shape;493;gcb6bacabb2_0_156"/>
          <p:cNvSpPr txBox="1">
            <a:spLocks noGrp="1"/>
          </p:cNvSpPr>
          <p:nvPr>
            <p:ph type="sldNum" idx="12"/>
          </p:nvPr>
        </p:nvSpPr>
        <p:spPr>
          <a:xfrm>
            <a:off x="11380638" y="6327497"/>
            <a:ext cx="495000" cy="1692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7"/>
          <p:cNvSpPr txBox="1">
            <a:spLocks noGrp="1"/>
          </p:cNvSpPr>
          <p:nvPr>
            <p:ph type="title"/>
          </p:nvPr>
        </p:nvSpPr>
        <p:spPr>
          <a:xfrm>
            <a:off x="578158" y="574554"/>
            <a:ext cx="6916621" cy="55968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55B8"/>
              </a:buClr>
              <a:buSzPts val="4000"/>
              <a:buFont typeface="Arial"/>
              <a:buNone/>
            </a:pPr>
            <a:r>
              <a:rPr lang="en-US"/>
              <a:t>Actualización de la situación del COVID-19</a:t>
            </a:r>
            <a:br>
              <a:rPr lang="en-US"/>
            </a:br>
            <a:endParaRPr/>
          </a:p>
        </p:txBody>
      </p:sp>
      <p:sp>
        <p:nvSpPr>
          <p:cNvPr id="507" name="Google Shape;507;p17"/>
          <p:cNvSpPr txBox="1">
            <a:spLocks noGrp="1"/>
          </p:cNvSpPr>
          <p:nvPr>
            <p:ph type="body" idx="1"/>
          </p:nvPr>
        </p:nvSpPr>
        <p:spPr>
          <a:xfrm>
            <a:off x="578150" y="1477467"/>
            <a:ext cx="6916500" cy="4694700"/>
          </a:xfrm>
          <a:prstGeom prst="rect">
            <a:avLst/>
          </a:prstGeom>
          <a:noFill/>
          <a:ln>
            <a:noFill/>
          </a:ln>
        </p:spPr>
        <p:txBody>
          <a:bodyPr spcFirstLastPara="1" wrap="square" lIns="0" tIns="0" rIns="0" bIns="0" anchor="t" anchorCtr="0">
            <a:noAutofit/>
          </a:bodyPr>
          <a:lstStyle/>
          <a:p>
            <a:pPr marL="342900" lvl="0" indent="-215900" algn="l" rtl="0">
              <a:lnSpc>
                <a:spcPct val="107000"/>
              </a:lnSpc>
              <a:spcBef>
                <a:spcPts val="0"/>
              </a:spcBef>
              <a:spcAft>
                <a:spcPts val="0"/>
              </a:spcAft>
              <a:buClr>
                <a:srgbClr val="E01782"/>
              </a:buClr>
              <a:buSzPts val="2000"/>
              <a:buFont typeface="Arial"/>
              <a:buNone/>
            </a:pPr>
            <a:endParaRPr dirty="0"/>
          </a:p>
          <a:p>
            <a:pPr marL="342900" lvl="0" indent="-342900" algn="l" rtl="0">
              <a:lnSpc>
                <a:spcPct val="107000"/>
              </a:lnSpc>
              <a:spcBef>
                <a:spcPts val="800"/>
              </a:spcBef>
              <a:spcAft>
                <a:spcPts val="0"/>
              </a:spcAft>
              <a:buClr>
                <a:srgbClr val="E01782"/>
              </a:buClr>
              <a:buSzPts val="2000"/>
              <a:buFont typeface="Arial"/>
              <a:buChar char="•"/>
            </a:pPr>
            <a:r>
              <a:rPr lang="es-BO" dirty="0"/>
              <a:t>La transmisión del COVID-19 en nuestro distrito es actualmente [</a:t>
            </a:r>
            <a:r>
              <a:rPr lang="es-BO" dirty="0">
                <a:solidFill>
                  <a:srgbClr val="0070C0"/>
                </a:solidFill>
              </a:rPr>
              <a:t>baja</a:t>
            </a:r>
            <a:r>
              <a:rPr lang="es-BO" dirty="0"/>
              <a:t>/</a:t>
            </a:r>
            <a:r>
              <a:rPr lang="es-BO" dirty="0">
                <a:solidFill>
                  <a:srgbClr val="FFC000"/>
                </a:solidFill>
              </a:rPr>
              <a:t>moderada</a:t>
            </a:r>
            <a:r>
              <a:rPr lang="es-BO" dirty="0"/>
              <a:t> /</a:t>
            </a:r>
            <a:r>
              <a:rPr lang="es-BO" dirty="0">
                <a:solidFill>
                  <a:schemeClr val="accent1"/>
                </a:solidFill>
              </a:rPr>
              <a:t>considerable</a:t>
            </a:r>
            <a:r>
              <a:rPr lang="es-BO" dirty="0"/>
              <a:t>/</a:t>
            </a:r>
            <a:r>
              <a:rPr lang="es-BO" dirty="0">
                <a:solidFill>
                  <a:srgbClr val="FF0000"/>
                </a:solidFill>
              </a:rPr>
              <a:t>alta</a:t>
            </a:r>
            <a:r>
              <a:rPr lang="es-BO" dirty="0"/>
              <a:t>: seleccione el </a:t>
            </a:r>
            <a:r>
              <a:rPr lang="es-BO" u="sng" dirty="0">
                <a:solidFill>
                  <a:srgbClr val="666B74"/>
                </a:solidFill>
                <a:hlinkClick r:id="rId3">
                  <a:extLst>
                    <a:ext uri="{A12FA001-AC4F-418D-AE19-62706E023703}">
                      <ahyp:hlinkClr xmlns:ahyp="http://schemas.microsoft.com/office/drawing/2018/hyperlinkcolor" val="tx"/>
                    </a:ext>
                  </a:extLst>
                </a:hlinkClick>
              </a:rPr>
              <a:t>indicador actual</a:t>
            </a:r>
            <a:r>
              <a:rPr lang="es-BO" dirty="0"/>
              <a:t> y explique la razón].</a:t>
            </a:r>
          </a:p>
          <a:p>
            <a:pPr marL="342900" lvl="0" indent="-342900" algn="l" rtl="0">
              <a:lnSpc>
                <a:spcPct val="107000"/>
              </a:lnSpc>
              <a:spcBef>
                <a:spcPts val="800"/>
              </a:spcBef>
              <a:spcAft>
                <a:spcPts val="0"/>
              </a:spcAft>
              <a:buClr>
                <a:srgbClr val="E01782"/>
              </a:buClr>
              <a:buSzPts val="2000"/>
              <a:buFont typeface="Arial"/>
              <a:buChar char="•"/>
            </a:pPr>
            <a:r>
              <a:rPr lang="es-BO" sz="1900" dirty="0">
                <a:solidFill>
                  <a:schemeClr val="accent3"/>
                </a:solidFill>
              </a:rPr>
              <a:t>La cobertura de vacunas en nuestro distrito es actualmente </a:t>
            </a:r>
            <a:r>
              <a:rPr lang="es-BO" sz="1900" dirty="0">
                <a:solidFill>
                  <a:schemeClr val="accent3"/>
                </a:solidFill>
                <a:highlight>
                  <a:srgbClr val="FFFF00"/>
                </a:highlight>
              </a:rPr>
              <a:t>[</a:t>
            </a:r>
            <a:r>
              <a:rPr lang="es-BO" sz="1900" dirty="0">
                <a:solidFill>
                  <a:schemeClr val="accent3"/>
                </a:solidFill>
              </a:rPr>
              <a:t>0–29,9 % / 30–39,9 % / 40–49,9 % / 50–69,9 % / 70 % +: seleccione el </a:t>
            </a:r>
            <a:r>
              <a:rPr lang="es-BO" u="sng" dirty="0">
                <a:solidFill>
                  <a:schemeClr val="dk1"/>
                </a:solidFill>
                <a:hlinkClick r:id="rId4">
                  <a:extLst>
                    <a:ext uri="{A12FA001-AC4F-418D-AE19-62706E023703}">
                      <ahyp:hlinkClr xmlns:ahyp="http://schemas.microsoft.com/office/drawing/2018/hyperlinkcolor" val="tx"/>
                    </a:ext>
                  </a:extLst>
                </a:hlinkClick>
              </a:rPr>
              <a:t>porcentaje actual</a:t>
            </a:r>
            <a:r>
              <a:rPr lang="es-BO" sz="1900" dirty="0">
                <a:solidFill>
                  <a:schemeClr val="accent3"/>
                </a:solidFill>
              </a:rPr>
              <a:t>].</a:t>
            </a:r>
            <a:endParaRPr lang="es-BO" dirty="0"/>
          </a:p>
          <a:p>
            <a:pPr marL="342900" lvl="0" indent="-342900" algn="l" rtl="0">
              <a:lnSpc>
                <a:spcPct val="107000"/>
              </a:lnSpc>
              <a:spcBef>
                <a:spcPts val="800"/>
              </a:spcBef>
              <a:spcAft>
                <a:spcPts val="0"/>
              </a:spcAft>
              <a:buClr>
                <a:srgbClr val="E01782"/>
              </a:buClr>
              <a:buSzPts val="2000"/>
              <a:buFont typeface="Arial"/>
              <a:buChar char="•"/>
            </a:pPr>
            <a:r>
              <a:rPr lang="es-BO" sz="1900" dirty="0">
                <a:solidFill>
                  <a:schemeClr val="accent3"/>
                </a:solidFill>
              </a:rPr>
              <a:t>[Considere incluir información sobre la cobertura de vacunación del personal de la escuela, si se conoce].</a:t>
            </a:r>
            <a:endParaRPr lang="es-BO" dirty="0"/>
          </a:p>
          <a:p>
            <a:pPr marL="342900" lvl="0" indent="-342900" algn="l" rtl="0">
              <a:lnSpc>
                <a:spcPct val="107000"/>
              </a:lnSpc>
              <a:spcBef>
                <a:spcPts val="800"/>
              </a:spcBef>
              <a:spcAft>
                <a:spcPts val="0"/>
              </a:spcAft>
              <a:buClr>
                <a:srgbClr val="E01782"/>
              </a:buClr>
              <a:buSzPts val="2000"/>
              <a:buFont typeface="Arial"/>
              <a:buChar char="•"/>
            </a:pPr>
            <a:r>
              <a:rPr lang="es-BO" sz="1900" dirty="0">
                <a:solidFill>
                  <a:schemeClr val="accent3"/>
                </a:solidFill>
              </a:rPr>
              <a:t>[Considere incluir información sobre los brotes de COVID-19 pasados o recientes entre profesores o estudiantes].</a:t>
            </a:r>
            <a:endParaRPr lang="es-BO" dirty="0"/>
          </a:p>
          <a:p>
            <a:pPr marL="342900" lvl="0" indent="-215900" algn="l" rtl="0">
              <a:lnSpc>
                <a:spcPct val="107000"/>
              </a:lnSpc>
              <a:spcBef>
                <a:spcPts val="800"/>
              </a:spcBef>
              <a:spcAft>
                <a:spcPts val="0"/>
              </a:spcAft>
              <a:buClr>
                <a:srgbClr val="E01782"/>
              </a:buClr>
              <a:buSzPts val="2000"/>
              <a:buFont typeface="Arial"/>
              <a:buNone/>
            </a:pPr>
            <a:endParaRPr dirty="0">
              <a:solidFill>
                <a:schemeClr val="dk1"/>
              </a:solidFill>
            </a:endParaRPr>
          </a:p>
          <a:p>
            <a:pPr marL="342900" lvl="0" indent="-215900" algn="l" rtl="0">
              <a:lnSpc>
                <a:spcPct val="107000"/>
              </a:lnSpc>
              <a:spcBef>
                <a:spcPts val="800"/>
              </a:spcBef>
              <a:spcAft>
                <a:spcPts val="0"/>
              </a:spcAft>
              <a:buClr>
                <a:srgbClr val="E01782"/>
              </a:buClr>
              <a:buSzPts val="2000"/>
              <a:buFont typeface="Arial"/>
              <a:buNone/>
            </a:pPr>
            <a:endParaRPr dirty="0">
              <a:solidFill>
                <a:schemeClr val="dk1"/>
              </a:solidFill>
            </a:endParaRPr>
          </a:p>
          <a:p>
            <a:pPr marL="342900" lvl="0" indent="-215900" algn="l" rtl="0">
              <a:lnSpc>
                <a:spcPct val="107000"/>
              </a:lnSpc>
              <a:spcBef>
                <a:spcPts val="800"/>
              </a:spcBef>
              <a:spcAft>
                <a:spcPts val="0"/>
              </a:spcAft>
              <a:buClr>
                <a:srgbClr val="E01782"/>
              </a:buClr>
              <a:buSzPts val="2000"/>
              <a:buFont typeface="Arial"/>
              <a:buNone/>
            </a:pPr>
            <a:endParaRPr dirty="0"/>
          </a:p>
        </p:txBody>
      </p:sp>
      <p:pic>
        <p:nvPicPr>
          <p:cNvPr id="508" name="Google Shape;508;p17">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5">
            <a:alphaModFix/>
          </a:blip>
          <a:srcRect/>
          <a:stretch/>
        </p:blipFill>
        <p:spPr>
          <a:xfrm>
            <a:off x="8117541" y="0"/>
            <a:ext cx="4074459" cy="5862918"/>
          </a:xfrm>
          <a:prstGeom prst="rect">
            <a:avLst/>
          </a:prstGeom>
          <a:noFill/>
          <a:ln>
            <a:noFill/>
          </a:ln>
        </p:spPr>
      </p:pic>
      <p:sp>
        <p:nvSpPr>
          <p:cNvPr id="509" name="Google Shape;509;p17"/>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cb6bacabb2_0_178"/>
          <p:cNvSpPr txBox="1">
            <a:spLocks noGrp="1"/>
          </p:cNvSpPr>
          <p:nvPr>
            <p:ph type="title"/>
          </p:nvPr>
        </p:nvSpPr>
        <p:spPr>
          <a:xfrm>
            <a:off x="578148" y="574550"/>
            <a:ext cx="7779000" cy="1235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55B8"/>
              </a:buClr>
              <a:buSzPts val="4000"/>
              <a:buFont typeface="Arial"/>
              <a:buNone/>
            </a:pPr>
            <a:r>
              <a:rPr lang="es-ES_tradnl" dirty="0"/>
              <a:t>Plan para mantener</a:t>
            </a:r>
          </a:p>
          <a:p>
            <a:pPr marL="0" lvl="0" indent="0" algn="l" rtl="0">
              <a:lnSpc>
                <a:spcPct val="90000"/>
              </a:lnSpc>
              <a:spcBef>
                <a:spcPts val="0"/>
              </a:spcBef>
              <a:spcAft>
                <a:spcPts val="0"/>
              </a:spcAft>
              <a:buClr>
                <a:srgbClr val="0055B8"/>
              </a:buClr>
              <a:buSzPts val="4000"/>
              <a:buFont typeface="Arial"/>
              <a:buNone/>
            </a:pPr>
            <a:r>
              <a:rPr lang="es-ES_tradnl" dirty="0"/>
              <a:t>a los estudiantes seguros</a:t>
            </a:r>
          </a:p>
        </p:txBody>
      </p:sp>
      <p:sp>
        <p:nvSpPr>
          <p:cNvPr id="523" name="Google Shape;523;gcb6bacabb2_0_178"/>
          <p:cNvSpPr txBox="1">
            <a:spLocks noGrp="1"/>
          </p:cNvSpPr>
          <p:nvPr>
            <p:ph type="body" idx="1"/>
          </p:nvPr>
        </p:nvSpPr>
        <p:spPr>
          <a:xfrm>
            <a:off x="616150" y="2220431"/>
            <a:ext cx="6350700" cy="3843000"/>
          </a:xfrm>
          <a:prstGeom prst="rect">
            <a:avLst/>
          </a:prstGeom>
          <a:noFill/>
          <a:ln>
            <a:noFill/>
          </a:ln>
        </p:spPr>
        <p:txBody>
          <a:bodyPr spcFirstLastPara="1" wrap="square" lIns="0" tIns="0" rIns="0" bIns="0" anchor="t" anchorCtr="0">
            <a:noAutofit/>
          </a:bodyPr>
          <a:lstStyle/>
          <a:p>
            <a:pPr marL="342900" lvl="0" indent="-330200" algn="l" rtl="0">
              <a:lnSpc>
                <a:spcPct val="107000"/>
              </a:lnSpc>
              <a:spcBef>
                <a:spcPts val="800"/>
              </a:spcBef>
              <a:spcAft>
                <a:spcPts val="0"/>
              </a:spcAft>
              <a:buSzPts val="1600"/>
              <a:buChar char="•"/>
            </a:pPr>
            <a:r>
              <a:rPr lang="es-EC" sz="1700" dirty="0">
                <a:solidFill>
                  <a:schemeClr val="accent3"/>
                </a:solidFill>
              </a:rPr>
              <a:t>[Enumere los protocolos de seguridad que se han adoptado en su escuela para mantener a los estudiantes a salvo del virus que causa el COVID-19. Dichos protocolos podrían incluir la promoción de la vacunación; el uso correcto y constante de mascarillas; el distanciamiento físico, incluidas las aulas virtuales; las pruebas de detección para identificar rápidamente los casos, los grupos y los brotes; la ventilación apropiada; el lavado de manos; quedarse en casa cuando alguien esté enfermo y hacerse la prueba; el rastreo de contactos, en combinación con aislamiento y cuarentena; y la limpieza y desinfección].</a:t>
            </a:r>
          </a:p>
          <a:p>
            <a:pPr marL="342900" lvl="0" indent="-330200" algn="l" rtl="0">
              <a:lnSpc>
                <a:spcPct val="107000"/>
              </a:lnSpc>
              <a:spcBef>
                <a:spcPts val="800"/>
              </a:spcBef>
              <a:spcAft>
                <a:spcPts val="0"/>
              </a:spcAft>
              <a:buSzPts val="1600"/>
              <a:buChar char="•"/>
            </a:pPr>
            <a:r>
              <a:rPr lang="es-EC" sz="1700" dirty="0">
                <a:solidFill>
                  <a:schemeClr val="accent3"/>
                </a:solidFill>
              </a:rPr>
              <a:t>[Proporcione enlaces relevantes e información de contacto que los padres puedan encontrar útil].</a:t>
            </a:r>
          </a:p>
          <a:p>
            <a:pPr marL="342900" lvl="0" indent="0" algn="l" rtl="0">
              <a:lnSpc>
                <a:spcPct val="107000"/>
              </a:lnSpc>
              <a:spcBef>
                <a:spcPts val="800"/>
              </a:spcBef>
              <a:spcAft>
                <a:spcPts val="0"/>
              </a:spcAft>
              <a:buNone/>
            </a:pPr>
            <a:endParaRPr sz="1600" dirty="0">
              <a:solidFill>
                <a:schemeClr val="accent3"/>
              </a:solidFill>
            </a:endParaRPr>
          </a:p>
        </p:txBody>
      </p:sp>
      <p:pic>
        <p:nvPicPr>
          <p:cNvPr id="524" name="Google Shape;524;gcb6bacabb2_0_178">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a:stretch/>
        </p:blipFill>
        <p:spPr>
          <a:xfrm>
            <a:off x="8117541" y="0"/>
            <a:ext cx="4074461" cy="5862916"/>
          </a:xfrm>
          <a:prstGeom prst="rect">
            <a:avLst/>
          </a:prstGeom>
          <a:noFill/>
          <a:ln>
            <a:noFill/>
          </a:ln>
        </p:spPr>
      </p:pic>
      <p:sp>
        <p:nvSpPr>
          <p:cNvPr id="525" name="Google Shape;525;gcb6bacabb2_0_178"/>
          <p:cNvSpPr txBox="1">
            <a:spLocks noGrp="1"/>
          </p:cNvSpPr>
          <p:nvPr>
            <p:ph type="sldNum" idx="12"/>
          </p:nvPr>
        </p:nvSpPr>
        <p:spPr>
          <a:xfrm>
            <a:off x="11380638" y="6327497"/>
            <a:ext cx="495000" cy="1692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cb6bacabb2_0_187"/>
          <p:cNvSpPr txBox="1">
            <a:spLocks noGrp="1"/>
          </p:cNvSpPr>
          <p:nvPr>
            <p:ph type="title"/>
          </p:nvPr>
        </p:nvSpPr>
        <p:spPr>
          <a:xfrm>
            <a:off x="578158" y="574554"/>
            <a:ext cx="6916500" cy="1235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55B8"/>
              </a:buClr>
              <a:buSzPts val="4000"/>
              <a:buFont typeface="Arial"/>
              <a:buNone/>
            </a:pPr>
            <a:r>
              <a:rPr lang="en-US" sz="3500" dirty="0" err="1"/>
              <a:t>Información</a:t>
            </a:r>
            <a:r>
              <a:rPr lang="en-US" sz="3500" dirty="0"/>
              <a:t> </a:t>
            </a:r>
            <a:r>
              <a:rPr lang="en-US" sz="3500" dirty="0" err="1"/>
              <a:t>importante</a:t>
            </a:r>
            <a:r>
              <a:rPr lang="en-US" sz="3500" dirty="0"/>
              <a:t> </a:t>
            </a:r>
            <a:r>
              <a:rPr lang="en-US" sz="3500" dirty="0" err="1"/>
              <a:t>sobre</a:t>
            </a:r>
            <a:r>
              <a:rPr lang="en-US" sz="3500" dirty="0"/>
              <a:t> las vacunas contra </a:t>
            </a:r>
            <a:r>
              <a:rPr lang="en-US" sz="3500" dirty="0" err="1"/>
              <a:t>el</a:t>
            </a:r>
            <a:r>
              <a:rPr lang="en-US" sz="3500" dirty="0"/>
              <a:t>  COVID-19</a:t>
            </a:r>
            <a:endParaRPr sz="3500" dirty="0"/>
          </a:p>
        </p:txBody>
      </p:sp>
      <p:sp>
        <p:nvSpPr>
          <p:cNvPr id="539" name="Google Shape;539;gcb6bacabb2_0_187"/>
          <p:cNvSpPr txBox="1"/>
          <p:nvPr/>
        </p:nvSpPr>
        <p:spPr>
          <a:xfrm>
            <a:off x="626443" y="1865375"/>
            <a:ext cx="6819900" cy="3016800"/>
          </a:xfrm>
          <a:prstGeom prst="rect">
            <a:avLst/>
          </a:prstGeom>
          <a:noFill/>
          <a:ln>
            <a:noFill/>
          </a:ln>
        </p:spPr>
        <p:txBody>
          <a:bodyPr spcFirstLastPara="1" wrap="square" lIns="0" tIns="45700" rIns="0" bIns="45700" anchor="t" anchorCtr="0">
            <a:spAutoFit/>
          </a:bodyPr>
          <a:lstStyle/>
          <a:p>
            <a:pPr marL="0" lvl="0" indent="0" algn="l" rtl="0">
              <a:spcBef>
                <a:spcPts val="0"/>
              </a:spcBef>
              <a:spcAft>
                <a:spcPts val="0"/>
              </a:spcAft>
              <a:buNone/>
            </a:pPr>
            <a:r>
              <a:rPr lang="en-US" sz="2000" b="1" dirty="0">
                <a:solidFill>
                  <a:srgbClr val="E01782"/>
                </a:solidFill>
              </a:rPr>
              <a:t>Las </a:t>
            </a:r>
            <a:r>
              <a:rPr lang="en-US" sz="2000" b="1" dirty="0" err="1">
                <a:solidFill>
                  <a:srgbClr val="E01782"/>
                </a:solidFill>
              </a:rPr>
              <a:t>siguientes</a:t>
            </a:r>
            <a:r>
              <a:rPr lang="en-US" sz="2000" b="1" dirty="0">
                <a:solidFill>
                  <a:srgbClr val="E01782"/>
                </a:solidFill>
              </a:rPr>
              <a:t> </a:t>
            </a:r>
            <a:r>
              <a:rPr lang="en-US" sz="2000" b="1" dirty="0" err="1">
                <a:solidFill>
                  <a:srgbClr val="E01782"/>
                </a:solidFill>
              </a:rPr>
              <a:t>diapositivas</a:t>
            </a:r>
            <a:r>
              <a:rPr lang="en-US" sz="2000" b="1" dirty="0">
                <a:solidFill>
                  <a:srgbClr val="E01782"/>
                </a:solidFill>
              </a:rPr>
              <a:t> </a:t>
            </a:r>
            <a:r>
              <a:rPr lang="en-US" sz="2000" b="1" dirty="0" err="1">
                <a:solidFill>
                  <a:srgbClr val="E01782"/>
                </a:solidFill>
              </a:rPr>
              <a:t>contienen</a:t>
            </a:r>
            <a:r>
              <a:rPr lang="en-US" sz="2000" b="1" dirty="0">
                <a:solidFill>
                  <a:srgbClr val="E01782"/>
                </a:solidFill>
              </a:rPr>
              <a:t> la </a:t>
            </a:r>
            <a:r>
              <a:rPr lang="en-US" sz="2000" b="1" dirty="0" err="1">
                <a:solidFill>
                  <a:srgbClr val="E01782"/>
                </a:solidFill>
              </a:rPr>
              <a:t>información</a:t>
            </a:r>
            <a:r>
              <a:rPr lang="en-US" sz="2000" b="1" dirty="0">
                <a:solidFill>
                  <a:srgbClr val="E01782"/>
                </a:solidFill>
              </a:rPr>
              <a:t> </a:t>
            </a:r>
            <a:r>
              <a:rPr lang="en-US" sz="2000" b="1" dirty="0" err="1">
                <a:solidFill>
                  <a:srgbClr val="E01782"/>
                </a:solidFill>
              </a:rPr>
              <a:t>más</a:t>
            </a:r>
            <a:r>
              <a:rPr lang="en-US" sz="2000" b="1" dirty="0">
                <a:solidFill>
                  <a:srgbClr val="E01782"/>
                </a:solidFill>
              </a:rPr>
              <a:t> </a:t>
            </a:r>
            <a:r>
              <a:rPr lang="en-US" sz="2000" b="1" dirty="0" err="1">
                <a:solidFill>
                  <a:srgbClr val="E01782"/>
                </a:solidFill>
              </a:rPr>
              <a:t>actualizada</a:t>
            </a:r>
            <a:r>
              <a:rPr lang="en-US" sz="2000" b="1" dirty="0">
                <a:solidFill>
                  <a:srgbClr val="E01782"/>
                </a:solidFill>
              </a:rPr>
              <a:t> de los CDC </a:t>
            </a:r>
            <a:r>
              <a:rPr lang="en-US" sz="2000" b="1" dirty="0" err="1">
                <a:solidFill>
                  <a:srgbClr val="E01782"/>
                </a:solidFill>
              </a:rPr>
              <a:t>sobre</a:t>
            </a:r>
            <a:r>
              <a:rPr lang="en-US" sz="2000" b="1" dirty="0">
                <a:solidFill>
                  <a:srgbClr val="E01782"/>
                </a:solidFill>
              </a:rPr>
              <a:t> las vacunas contra </a:t>
            </a:r>
            <a:r>
              <a:rPr lang="en-US" sz="2000" b="1" dirty="0" err="1">
                <a:solidFill>
                  <a:srgbClr val="E01782"/>
                </a:solidFill>
              </a:rPr>
              <a:t>el</a:t>
            </a:r>
            <a:r>
              <a:rPr lang="en-US" sz="2000" b="1" dirty="0">
                <a:solidFill>
                  <a:srgbClr val="E01782"/>
                </a:solidFill>
              </a:rPr>
              <a:t> COVID-19</a:t>
            </a:r>
            <a:endParaRPr dirty="0">
              <a:solidFill>
                <a:schemeClr val="accent3"/>
              </a:solidFill>
            </a:endParaRPr>
          </a:p>
          <a:p>
            <a:pPr marL="0" lvl="0" indent="0" algn="l" rtl="0">
              <a:spcBef>
                <a:spcPts val="0"/>
              </a:spcBef>
              <a:spcAft>
                <a:spcPts val="0"/>
              </a:spcAft>
              <a:buNone/>
            </a:pPr>
            <a:endParaRPr sz="2000" b="1" dirty="0">
              <a:solidFill>
                <a:srgbClr val="E01782"/>
              </a:solidFill>
            </a:endParaRPr>
          </a:p>
          <a:p>
            <a:pPr marL="457200" lvl="0" indent="-355600" algn="l" rtl="0">
              <a:lnSpc>
                <a:spcPct val="150000"/>
              </a:lnSpc>
              <a:spcBef>
                <a:spcPts val="0"/>
              </a:spcBef>
              <a:spcAft>
                <a:spcPts val="0"/>
              </a:spcAft>
              <a:buClr>
                <a:srgbClr val="E01782"/>
              </a:buClr>
              <a:buSzPts val="2000"/>
              <a:buChar char="•"/>
            </a:pPr>
            <a:r>
              <a:rPr lang="en-US" sz="1900" dirty="0" err="1">
                <a:solidFill>
                  <a:schemeClr val="accent3"/>
                </a:solidFill>
              </a:rPr>
              <a:t>Disponibilidad</a:t>
            </a:r>
            <a:endParaRPr sz="1900" dirty="0">
              <a:solidFill>
                <a:schemeClr val="accent3"/>
              </a:solidFill>
            </a:endParaRPr>
          </a:p>
          <a:p>
            <a:pPr marL="457200" lvl="0" indent="-355600" algn="l" rtl="0">
              <a:lnSpc>
                <a:spcPct val="150000"/>
              </a:lnSpc>
              <a:spcBef>
                <a:spcPts val="0"/>
              </a:spcBef>
              <a:spcAft>
                <a:spcPts val="0"/>
              </a:spcAft>
              <a:buClr>
                <a:srgbClr val="E01782"/>
              </a:buClr>
              <a:buSzPts val="2000"/>
              <a:buChar char="•"/>
            </a:pPr>
            <a:r>
              <a:rPr lang="en-US" sz="1900" dirty="0" err="1">
                <a:solidFill>
                  <a:schemeClr val="accent3"/>
                </a:solidFill>
              </a:rPr>
              <a:t>Eficacia</a:t>
            </a:r>
            <a:endParaRPr sz="1900" dirty="0">
              <a:solidFill>
                <a:schemeClr val="accent3"/>
              </a:solidFill>
            </a:endParaRPr>
          </a:p>
          <a:p>
            <a:pPr marL="457200" lvl="0" indent="-355600" algn="l" rtl="0">
              <a:lnSpc>
                <a:spcPct val="150000"/>
              </a:lnSpc>
              <a:spcBef>
                <a:spcPts val="0"/>
              </a:spcBef>
              <a:spcAft>
                <a:spcPts val="0"/>
              </a:spcAft>
              <a:buClr>
                <a:srgbClr val="E01782"/>
              </a:buClr>
              <a:buSzPts val="2000"/>
              <a:buChar char="•"/>
            </a:pPr>
            <a:r>
              <a:rPr lang="en-US" sz="1900" dirty="0" err="1">
                <a:solidFill>
                  <a:schemeClr val="accent3"/>
                </a:solidFill>
              </a:rPr>
              <a:t>Seguridad</a:t>
            </a:r>
            <a:endParaRPr sz="1900" dirty="0">
              <a:solidFill>
                <a:schemeClr val="accent3"/>
              </a:solidFill>
            </a:endParaRPr>
          </a:p>
          <a:p>
            <a:pPr marL="457200" lvl="0" indent="0" algn="l" rtl="0">
              <a:lnSpc>
                <a:spcPct val="150000"/>
              </a:lnSpc>
              <a:spcBef>
                <a:spcPts val="0"/>
              </a:spcBef>
              <a:spcAft>
                <a:spcPts val="0"/>
              </a:spcAft>
              <a:buNone/>
            </a:pPr>
            <a:endParaRPr sz="2000" dirty="0">
              <a:solidFill>
                <a:schemeClr val="accent3"/>
              </a:solidFill>
            </a:endParaRPr>
          </a:p>
        </p:txBody>
      </p:sp>
      <p:pic>
        <p:nvPicPr>
          <p:cNvPr id="540" name="Google Shape;540;gcb6bacabb2_0_187">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a:stretch/>
        </p:blipFill>
        <p:spPr>
          <a:xfrm>
            <a:off x="8117541" y="0"/>
            <a:ext cx="4074460" cy="5862920"/>
          </a:xfrm>
          <a:prstGeom prst="rect">
            <a:avLst/>
          </a:prstGeom>
          <a:noFill/>
          <a:ln>
            <a:noFill/>
          </a:ln>
        </p:spPr>
      </p:pic>
      <p:sp>
        <p:nvSpPr>
          <p:cNvPr id="541" name="Google Shape;541;gcb6bacabb2_0_187"/>
          <p:cNvSpPr txBox="1">
            <a:spLocks noGrp="1"/>
          </p:cNvSpPr>
          <p:nvPr>
            <p:ph type="sldNum" idx="12"/>
          </p:nvPr>
        </p:nvSpPr>
        <p:spPr>
          <a:xfrm>
            <a:off x="11380638" y="6327497"/>
            <a:ext cx="495000" cy="1692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cb6bacabb2_0_11"/>
          <p:cNvSpPr txBox="1">
            <a:spLocks noGrp="1"/>
          </p:cNvSpPr>
          <p:nvPr>
            <p:ph type="title"/>
          </p:nvPr>
        </p:nvSpPr>
        <p:spPr>
          <a:xfrm>
            <a:off x="578158" y="574553"/>
            <a:ext cx="6916500" cy="11276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55B8"/>
              </a:buClr>
              <a:buSzPts val="4000"/>
              <a:buFont typeface="Arial"/>
              <a:buNone/>
            </a:pPr>
            <a:r>
              <a:rPr lang="en-US" dirty="0" err="1"/>
              <a:t>Contenido</a:t>
            </a:r>
            <a:r>
              <a:rPr lang="en-US" dirty="0"/>
              <a:t> del kit de </a:t>
            </a:r>
            <a:r>
              <a:rPr lang="en-US" dirty="0" err="1"/>
              <a:t>herramientas</a:t>
            </a:r>
            <a:endParaRPr dirty="0"/>
          </a:p>
        </p:txBody>
      </p:sp>
      <p:sp>
        <p:nvSpPr>
          <p:cNvPr id="251" name="Google Shape;251;gcb6bacabb2_0_11"/>
          <p:cNvSpPr txBox="1">
            <a:spLocks noGrp="1"/>
          </p:cNvSpPr>
          <p:nvPr>
            <p:ph type="body" idx="1"/>
          </p:nvPr>
        </p:nvSpPr>
        <p:spPr>
          <a:xfrm>
            <a:off x="578158" y="2078850"/>
            <a:ext cx="6582297" cy="2700300"/>
          </a:xfrm>
          <a:prstGeom prst="rect">
            <a:avLst/>
          </a:prstGeom>
          <a:noFill/>
          <a:ln>
            <a:noFill/>
          </a:ln>
        </p:spPr>
        <p:txBody>
          <a:bodyPr spcFirstLastPara="1" wrap="square" lIns="0" tIns="0" rIns="0" bIns="0" anchor="t" anchorCtr="0">
            <a:noAutofit/>
          </a:bodyPr>
          <a:lstStyle/>
          <a:p>
            <a:pPr marL="342900" lvl="0" indent="-342900" algn="l" rtl="0">
              <a:lnSpc>
                <a:spcPct val="150000"/>
              </a:lnSpc>
              <a:spcBef>
                <a:spcPts val="0"/>
              </a:spcBef>
              <a:spcAft>
                <a:spcPts val="0"/>
              </a:spcAft>
              <a:buSzPts val="2000"/>
              <a:buChar char="•"/>
            </a:pPr>
            <a:r>
              <a:rPr lang="en-US" dirty="0" err="1"/>
              <a:t>Información</a:t>
            </a:r>
            <a:r>
              <a:rPr lang="en-US" dirty="0"/>
              <a:t> </a:t>
            </a:r>
            <a:r>
              <a:rPr lang="en-US" dirty="0" err="1"/>
              <a:t>acerca</a:t>
            </a:r>
            <a:r>
              <a:rPr lang="en-US" dirty="0"/>
              <a:t> de la campaña </a:t>
            </a:r>
            <a:r>
              <a:rPr lang="en-US" i="1" dirty="0" err="1"/>
              <a:t>Juntos</a:t>
            </a:r>
            <a:r>
              <a:rPr lang="en-US" i="1" dirty="0"/>
              <a:t> </a:t>
            </a:r>
            <a:r>
              <a:rPr lang="en-US" i="1" dirty="0" err="1"/>
              <a:t>Sí</a:t>
            </a:r>
            <a:r>
              <a:rPr lang="en-US" i="1" dirty="0"/>
              <a:t> Podemos</a:t>
            </a:r>
            <a:endParaRPr i="1" dirty="0"/>
          </a:p>
          <a:p>
            <a:pPr marL="342900" lvl="0" indent="-342900" algn="l" rtl="0">
              <a:lnSpc>
                <a:spcPct val="150000"/>
              </a:lnSpc>
              <a:spcBef>
                <a:spcPts val="0"/>
              </a:spcBef>
              <a:spcAft>
                <a:spcPts val="0"/>
              </a:spcAft>
              <a:buSzPts val="2000"/>
              <a:buChar char="•"/>
            </a:pPr>
            <a:r>
              <a:rPr lang="en-US" dirty="0" err="1"/>
              <a:t>Consejos</a:t>
            </a:r>
            <a:r>
              <a:rPr lang="en-US" dirty="0"/>
              <a:t> para </a:t>
            </a:r>
            <a:r>
              <a:rPr lang="en-US" dirty="0" err="1"/>
              <a:t>realizar</a:t>
            </a:r>
            <a:r>
              <a:rPr lang="en-US" dirty="0"/>
              <a:t> </a:t>
            </a:r>
            <a:r>
              <a:rPr lang="en-US" dirty="0" err="1"/>
              <a:t>reuniones</a:t>
            </a:r>
            <a:r>
              <a:rPr lang="en-US" dirty="0"/>
              <a:t> </a:t>
            </a:r>
            <a:r>
              <a:rPr lang="en-US" dirty="0" err="1"/>
              <a:t>seguras</a:t>
            </a:r>
            <a:endParaRPr dirty="0"/>
          </a:p>
          <a:p>
            <a:pPr marL="342900" lvl="0" indent="-342900" algn="l" rtl="0">
              <a:lnSpc>
                <a:spcPct val="150000"/>
              </a:lnSpc>
              <a:spcBef>
                <a:spcPts val="0"/>
              </a:spcBef>
              <a:spcAft>
                <a:spcPts val="0"/>
              </a:spcAft>
              <a:buSzPts val="2000"/>
              <a:buChar char="•"/>
            </a:pPr>
            <a:r>
              <a:rPr lang="en-US" dirty="0"/>
              <a:t>Puntos de </a:t>
            </a:r>
            <a:r>
              <a:rPr lang="en-US" dirty="0" err="1"/>
              <a:t>conversación</a:t>
            </a:r>
            <a:endParaRPr dirty="0"/>
          </a:p>
          <a:p>
            <a:pPr marL="342900" lvl="0" indent="-342900" algn="l" rtl="0">
              <a:lnSpc>
                <a:spcPct val="150000"/>
              </a:lnSpc>
              <a:spcBef>
                <a:spcPts val="0"/>
              </a:spcBef>
              <a:spcAft>
                <a:spcPts val="0"/>
              </a:spcAft>
              <a:buSzPts val="2000"/>
              <a:buChar char="•"/>
            </a:pPr>
            <a:r>
              <a:rPr lang="en-US" dirty="0"/>
              <a:t>Enlaces a </a:t>
            </a:r>
            <a:r>
              <a:rPr lang="en-US" dirty="0" err="1"/>
              <a:t>recursos</a:t>
            </a:r>
            <a:r>
              <a:rPr lang="en-US" dirty="0"/>
              <a:t> </a:t>
            </a:r>
            <a:r>
              <a:rPr lang="en-US" dirty="0" err="1"/>
              <a:t>útiles</a:t>
            </a:r>
            <a:endParaRPr dirty="0"/>
          </a:p>
          <a:p>
            <a:pPr marL="342900" lvl="0" indent="-342900" algn="l" rtl="0">
              <a:lnSpc>
                <a:spcPct val="150000"/>
              </a:lnSpc>
              <a:spcBef>
                <a:spcPts val="0"/>
              </a:spcBef>
              <a:spcAft>
                <a:spcPts val="0"/>
              </a:spcAft>
              <a:buSzPts val="2000"/>
              <a:buChar char="•"/>
            </a:pPr>
            <a:r>
              <a:rPr lang="en-US" dirty="0"/>
              <a:t>Plantilla de </a:t>
            </a:r>
            <a:r>
              <a:rPr lang="en-US" dirty="0" err="1"/>
              <a:t>presentación</a:t>
            </a:r>
            <a:r>
              <a:rPr lang="en-US" dirty="0"/>
              <a:t> de la </a:t>
            </a:r>
            <a:r>
              <a:rPr lang="en-US" dirty="0" err="1"/>
              <a:t>reunión</a:t>
            </a:r>
            <a:endParaRPr dirty="0"/>
          </a:p>
          <a:p>
            <a:pPr marL="342900" lvl="0" indent="-215900" algn="l" rtl="0">
              <a:lnSpc>
                <a:spcPct val="107000"/>
              </a:lnSpc>
              <a:spcBef>
                <a:spcPts val="0"/>
              </a:spcBef>
              <a:spcAft>
                <a:spcPts val="0"/>
              </a:spcAft>
              <a:buClr>
                <a:srgbClr val="E01782"/>
              </a:buClr>
              <a:buSzPts val="2000"/>
              <a:buFont typeface="Arial"/>
              <a:buNone/>
            </a:pPr>
            <a:endParaRPr dirty="0"/>
          </a:p>
        </p:txBody>
      </p:sp>
      <p:pic>
        <p:nvPicPr>
          <p:cNvPr id="252" name="Google Shape;252;gcb6bacabb2_0_11">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a:stretch/>
        </p:blipFill>
        <p:spPr>
          <a:xfrm>
            <a:off x="8117541" y="0"/>
            <a:ext cx="4074461" cy="5862916"/>
          </a:xfrm>
          <a:prstGeom prst="rect">
            <a:avLst/>
          </a:prstGeom>
          <a:noFill/>
          <a:ln>
            <a:noFill/>
          </a:ln>
        </p:spPr>
      </p:pic>
      <p:sp>
        <p:nvSpPr>
          <p:cNvPr id="253" name="Google Shape;253;gcb6bacabb2_0_11"/>
          <p:cNvSpPr txBox="1">
            <a:spLocks noGrp="1"/>
          </p:cNvSpPr>
          <p:nvPr>
            <p:ph type="sldNum" idx="12"/>
          </p:nvPr>
        </p:nvSpPr>
        <p:spPr>
          <a:xfrm>
            <a:off x="11380638" y="6327497"/>
            <a:ext cx="495000" cy="1692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cb6bacabb2_0_198"/>
          <p:cNvSpPr txBox="1">
            <a:spLocks noGrp="1"/>
          </p:cNvSpPr>
          <p:nvPr>
            <p:ph type="title"/>
          </p:nvPr>
        </p:nvSpPr>
        <p:spPr>
          <a:xfrm>
            <a:off x="578158" y="574554"/>
            <a:ext cx="10802400" cy="468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55B8"/>
              </a:buClr>
              <a:buSzPts val="4000"/>
              <a:buFont typeface="Arial"/>
              <a:buNone/>
            </a:pPr>
            <a:r>
              <a:rPr lang="en-US" dirty="0"/>
              <a:t>Las vacunas contra </a:t>
            </a:r>
            <a:r>
              <a:rPr lang="en-US" dirty="0" err="1"/>
              <a:t>el</a:t>
            </a:r>
            <a:r>
              <a:rPr lang="en-US" dirty="0"/>
              <a:t> COVID-19 </a:t>
            </a:r>
            <a:endParaRPr dirty="0"/>
          </a:p>
          <a:p>
            <a:pPr marL="0" lvl="0" indent="0" algn="l" rtl="0">
              <a:lnSpc>
                <a:spcPct val="90000"/>
              </a:lnSpc>
              <a:spcBef>
                <a:spcPts val="0"/>
              </a:spcBef>
              <a:spcAft>
                <a:spcPts val="0"/>
              </a:spcAft>
              <a:buClr>
                <a:srgbClr val="0055B8"/>
              </a:buClr>
              <a:buSzPts val="4000"/>
              <a:buFont typeface="Arial"/>
              <a:buNone/>
            </a:pPr>
            <a:r>
              <a:rPr lang="en-US" dirty="0" err="1"/>
              <a:t>están</a:t>
            </a:r>
            <a:r>
              <a:rPr lang="en-US" dirty="0"/>
              <a:t> </a:t>
            </a:r>
            <a:r>
              <a:rPr lang="en-US" dirty="0" err="1"/>
              <a:t>disponibles</a:t>
            </a:r>
            <a:endParaRPr dirty="0"/>
          </a:p>
        </p:txBody>
      </p:sp>
      <p:sp>
        <p:nvSpPr>
          <p:cNvPr id="557" name="Google Shape;557;gcb6bacabb2_0_198"/>
          <p:cNvSpPr txBox="1">
            <a:spLocks noGrp="1"/>
          </p:cNvSpPr>
          <p:nvPr>
            <p:ph type="body" idx="1"/>
          </p:nvPr>
        </p:nvSpPr>
        <p:spPr>
          <a:xfrm>
            <a:off x="578158" y="2015657"/>
            <a:ext cx="6958800" cy="4058400"/>
          </a:xfrm>
          <a:prstGeom prst="rect">
            <a:avLst/>
          </a:prstGeom>
          <a:noFill/>
          <a:ln>
            <a:noFill/>
          </a:ln>
        </p:spPr>
        <p:txBody>
          <a:bodyPr spcFirstLastPara="1" wrap="square" lIns="0" tIns="0" rIns="0" bIns="0" anchor="t" anchorCtr="0">
            <a:noAutofit/>
          </a:bodyPr>
          <a:lstStyle/>
          <a:p>
            <a:pPr marL="342900" lvl="0" indent="-342900" algn="l" rtl="0">
              <a:lnSpc>
                <a:spcPct val="107000"/>
              </a:lnSpc>
              <a:spcBef>
                <a:spcPts val="0"/>
              </a:spcBef>
              <a:spcAft>
                <a:spcPts val="0"/>
              </a:spcAft>
              <a:buSzPts val="2000"/>
              <a:buChar char="•"/>
            </a:pPr>
            <a:r>
              <a:rPr lang="es-ES" sz="1900">
                <a:solidFill>
                  <a:schemeClr val="accent3"/>
                </a:solidFill>
              </a:rPr>
              <a:t>Todas </a:t>
            </a:r>
            <a:r>
              <a:rPr lang="es-ES" sz="1900" dirty="0">
                <a:solidFill>
                  <a:schemeClr val="accent3"/>
                </a:solidFill>
              </a:rPr>
              <a:t>las personas de 6 meses o más en los Estados Unidos deben vacunarse contra </a:t>
            </a:r>
            <a:r>
              <a:rPr lang="es-ES" sz="1900">
                <a:solidFill>
                  <a:schemeClr val="accent3"/>
                </a:solidFill>
              </a:rPr>
              <a:t>el COVID</a:t>
            </a:r>
          </a:p>
          <a:p>
            <a:pPr marL="342900" lvl="0" indent="-342900" algn="l" rtl="0">
              <a:lnSpc>
                <a:spcPct val="107000"/>
              </a:lnSpc>
              <a:spcBef>
                <a:spcPts val="0"/>
              </a:spcBef>
              <a:spcAft>
                <a:spcPts val="0"/>
              </a:spcAft>
              <a:buSzPts val="2000"/>
              <a:buChar char="•"/>
            </a:pPr>
            <a:r>
              <a:rPr lang="es-NI" sz="1900" dirty="0">
                <a:solidFill>
                  <a:schemeClr val="accent3"/>
                </a:solidFill>
              </a:rPr>
              <a:t>Tiene tres formas sencillas de encontrar vacunas cerca de usted:</a:t>
            </a:r>
          </a:p>
          <a:p>
            <a:pPr marL="742938" marR="0" lvl="1" indent="-285750" algn="l" rtl="0">
              <a:lnSpc>
                <a:spcPct val="150000"/>
              </a:lnSpc>
              <a:spcBef>
                <a:spcPts val="600"/>
              </a:spcBef>
              <a:spcAft>
                <a:spcPts val="0"/>
              </a:spcAft>
              <a:buClr>
                <a:srgbClr val="E01782"/>
              </a:buClr>
              <a:buSzPts val="2000"/>
              <a:buFont typeface="Courier New"/>
              <a:buChar char="o"/>
            </a:pPr>
            <a:r>
              <a:rPr lang="es-NI" sz="2000" dirty="0">
                <a:solidFill>
                  <a:schemeClr val="accent3"/>
                </a:solidFill>
              </a:rPr>
              <a:t>Visite </a:t>
            </a:r>
            <a:r>
              <a:rPr lang="es-NI" sz="2000" u="sng" dirty="0">
                <a:solidFill>
                  <a:schemeClr val="hlink"/>
                </a:solidFill>
                <a:hlinkClick r:id="rId3"/>
              </a:rPr>
              <a:t>vacunas.gov</a:t>
            </a:r>
            <a:endParaRPr lang="es-NI" sz="2000" dirty="0">
              <a:solidFill>
                <a:schemeClr val="accent3"/>
              </a:solidFill>
            </a:endParaRPr>
          </a:p>
          <a:p>
            <a:pPr marL="742938" marR="0" lvl="1" indent="-285750" algn="l" rtl="0">
              <a:lnSpc>
                <a:spcPct val="150000"/>
              </a:lnSpc>
              <a:spcBef>
                <a:spcPts val="600"/>
              </a:spcBef>
              <a:spcAft>
                <a:spcPts val="0"/>
              </a:spcAft>
              <a:buClr>
                <a:srgbClr val="E01782"/>
              </a:buClr>
              <a:buSzPts val="2000"/>
              <a:buFont typeface="Courier New"/>
              <a:buChar char="o"/>
            </a:pPr>
            <a:r>
              <a:rPr lang="es-NI" sz="2000" dirty="0">
                <a:solidFill>
                  <a:schemeClr val="accent3"/>
                </a:solidFill>
              </a:rPr>
              <a:t>Envíe un mensaje de texto con su código postal al </a:t>
            </a:r>
            <a:r>
              <a:rPr lang="es-NI" sz="2000" dirty="0">
                <a:solidFill>
                  <a:srgbClr val="151616"/>
                </a:solidFill>
              </a:rPr>
              <a:t>822862</a:t>
            </a:r>
          </a:p>
          <a:p>
            <a:pPr marL="742938" marR="0" lvl="1" indent="-285750" algn="l" rtl="0">
              <a:lnSpc>
                <a:spcPct val="150000"/>
              </a:lnSpc>
              <a:spcBef>
                <a:spcPts val="600"/>
              </a:spcBef>
              <a:spcAft>
                <a:spcPts val="0"/>
              </a:spcAft>
              <a:buClr>
                <a:srgbClr val="E01782"/>
              </a:buClr>
              <a:buSzPts val="2000"/>
              <a:buFont typeface="Courier New"/>
              <a:buChar char="o"/>
            </a:pPr>
            <a:r>
              <a:rPr lang="es-NI" sz="2000" dirty="0">
                <a:solidFill>
                  <a:schemeClr val="accent3"/>
                </a:solidFill>
              </a:rPr>
              <a:t>Llame al 1-800-232-0233</a:t>
            </a:r>
            <a:endParaRPr lang="es-NI" sz="1900" dirty="0">
              <a:solidFill>
                <a:schemeClr val="accent3"/>
              </a:solidFill>
            </a:endParaRPr>
          </a:p>
          <a:p>
            <a:pPr marL="342900" lvl="0" indent="0" algn="l" rtl="0">
              <a:lnSpc>
                <a:spcPct val="107000"/>
              </a:lnSpc>
              <a:spcBef>
                <a:spcPts val="0"/>
              </a:spcBef>
              <a:spcAft>
                <a:spcPts val="0"/>
              </a:spcAft>
              <a:buNone/>
            </a:pPr>
            <a:endParaRPr dirty="0"/>
          </a:p>
        </p:txBody>
      </p:sp>
      <p:pic>
        <p:nvPicPr>
          <p:cNvPr id="558" name="Google Shape;558;gcb6bacabb2_0_19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511337" y="2272112"/>
            <a:ext cx="2555324" cy="2826687"/>
          </a:xfrm>
          <a:prstGeom prst="rect">
            <a:avLst/>
          </a:prstGeom>
          <a:noFill/>
          <a:ln>
            <a:noFill/>
          </a:ln>
        </p:spPr>
      </p:pic>
      <p:sp>
        <p:nvSpPr>
          <p:cNvPr id="559" name="Google Shape;559;gcb6bacabb2_0_198"/>
          <p:cNvSpPr txBox="1">
            <a:spLocks noGrp="1"/>
          </p:cNvSpPr>
          <p:nvPr>
            <p:ph type="sldNum" idx="12"/>
          </p:nvPr>
        </p:nvSpPr>
        <p:spPr>
          <a:xfrm>
            <a:off x="11380638" y="6327497"/>
            <a:ext cx="495000" cy="1692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cb6bacabb2_0_206"/>
          <p:cNvSpPr txBox="1">
            <a:spLocks noGrp="1"/>
          </p:cNvSpPr>
          <p:nvPr>
            <p:ph type="title"/>
          </p:nvPr>
        </p:nvSpPr>
        <p:spPr>
          <a:xfrm>
            <a:off x="480191" y="550277"/>
            <a:ext cx="11035800" cy="559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55B8"/>
              </a:buClr>
              <a:buSzPts val="3800"/>
              <a:buFont typeface="Arial"/>
              <a:buNone/>
            </a:pPr>
            <a:r>
              <a:rPr lang="en-US" sz="3800" dirty="0"/>
              <a:t>Las vacunas contra </a:t>
            </a:r>
            <a:r>
              <a:rPr lang="en-US" sz="3800" dirty="0" err="1"/>
              <a:t>el</a:t>
            </a:r>
            <a:r>
              <a:rPr lang="en-US" sz="3800" dirty="0"/>
              <a:t> COVID-19 son </a:t>
            </a:r>
            <a:r>
              <a:rPr lang="en-US" sz="3800" dirty="0" err="1"/>
              <a:t>gratuitas</a:t>
            </a:r>
            <a:endParaRPr dirty="0"/>
          </a:p>
        </p:txBody>
      </p:sp>
      <p:sp>
        <p:nvSpPr>
          <p:cNvPr id="573" name="Google Shape;573;gcb6bacabb2_0_206"/>
          <p:cNvSpPr txBox="1">
            <a:spLocks noGrp="1"/>
          </p:cNvSpPr>
          <p:nvPr>
            <p:ph type="body" idx="1"/>
          </p:nvPr>
        </p:nvSpPr>
        <p:spPr>
          <a:xfrm>
            <a:off x="653143" y="1725334"/>
            <a:ext cx="5747700" cy="4359900"/>
          </a:xfrm>
          <a:prstGeom prst="rect">
            <a:avLst/>
          </a:prstGeom>
          <a:noFill/>
          <a:ln>
            <a:noFill/>
          </a:ln>
        </p:spPr>
        <p:txBody>
          <a:bodyPr spcFirstLastPara="1" wrap="square" lIns="91425" tIns="45700" rIns="91425" bIns="45700" anchor="t" anchorCtr="0">
            <a:noAutofit/>
          </a:bodyPr>
          <a:lstStyle/>
          <a:p>
            <a:pPr marL="346075" lvl="0" indent="-336550" algn="l" rtl="0">
              <a:lnSpc>
                <a:spcPct val="107000"/>
              </a:lnSpc>
              <a:spcBef>
                <a:spcPts val="0"/>
              </a:spcBef>
              <a:spcAft>
                <a:spcPts val="0"/>
              </a:spcAft>
              <a:buSzPts val="1800"/>
              <a:buChar char="•"/>
            </a:pPr>
            <a:r>
              <a:rPr lang="es-MX" sz="1900" dirty="0">
                <a:solidFill>
                  <a:schemeClr val="accent3"/>
                </a:solidFill>
              </a:rPr>
              <a:t>Las vacunas contra el COVID-19 </a:t>
            </a:r>
            <a:r>
              <a:rPr lang="es-MX" sz="1900" dirty="0">
                <a:solidFill>
                  <a:schemeClr val="accent3"/>
                </a:solidFill>
                <a:hlinkClick r:id="rId3"/>
              </a:rPr>
              <a:t>son gratuitas para todos en los Estados Unidos</a:t>
            </a:r>
            <a:r>
              <a:rPr lang="es-MX" sz="1900" dirty="0">
                <a:solidFill>
                  <a:schemeClr val="accent3"/>
                </a:solidFill>
              </a:rPr>
              <a:t>, independientemente de su estado migratorio y si tiene seguro médico.</a:t>
            </a:r>
          </a:p>
          <a:p>
            <a:pPr marL="0" lvl="0" indent="0" algn="l" rtl="0">
              <a:lnSpc>
                <a:spcPct val="107000"/>
              </a:lnSpc>
              <a:spcBef>
                <a:spcPts val="0"/>
              </a:spcBef>
              <a:spcAft>
                <a:spcPts val="0"/>
              </a:spcAft>
              <a:buNone/>
            </a:pPr>
            <a:endParaRPr lang="es-MX" sz="1900" dirty="0">
              <a:solidFill>
                <a:schemeClr val="accent3"/>
              </a:solidFill>
            </a:endParaRPr>
          </a:p>
          <a:p>
            <a:pPr marL="346075" lvl="0" indent="-336550" algn="l" rtl="0">
              <a:lnSpc>
                <a:spcPct val="107000"/>
              </a:lnSpc>
              <a:spcBef>
                <a:spcPts val="0"/>
              </a:spcBef>
              <a:spcAft>
                <a:spcPts val="0"/>
              </a:spcAft>
              <a:buSzPts val="1800"/>
              <a:buChar char="•"/>
            </a:pPr>
            <a:r>
              <a:rPr lang="es-MX" sz="1900" dirty="0">
                <a:solidFill>
                  <a:schemeClr val="accent3"/>
                </a:solidFill>
              </a:rPr>
              <a:t>Recibir una vacuna contra el COVID-19, así como hacerse una prueba o recibir tratamiento contra el COVID-19, </a:t>
            </a:r>
            <a:r>
              <a:rPr lang="es-MX" sz="1900" dirty="0">
                <a:solidFill>
                  <a:schemeClr val="accent3"/>
                </a:solidFill>
                <a:hlinkClick r:id="rId4"/>
              </a:rPr>
              <a:t>no afecta negativamente su proceso migratorio</a:t>
            </a:r>
            <a:r>
              <a:rPr lang="es-MX" sz="1900" dirty="0">
                <a:solidFill>
                  <a:schemeClr val="accent3"/>
                </a:solidFill>
              </a:rPr>
              <a:t>, ni a su familia (enlace en inglés).</a:t>
            </a:r>
          </a:p>
          <a:p>
            <a:pPr marL="0" lvl="0" indent="0" algn="l" rtl="0">
              <a:lnSpc>
                <a:spcPct val="107000"/>
              </a:lnSpc>
              <a:spcBef>
                <a:spcPts val="0"/>
              </a:spcBef>
              <a:spcAft>
                <a:spcPts val="0"/>
              </a:spcAft>
              <a:buNone/>
            </a:pPr>
            <a:endParaRPr dirty="0">
              <a:solidFill>
                <a:schemeClr val="accent3"/>
              </a:solidFill>
            </a:endParaRPr>
          </a:p>
        </p:txBody>
      </p:sp>
      <p:pic>
        <p:nvPicPr>
          <p:cNvPr id="574" name="Google Shape;574;gcb6bacabb2_0_20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406633" y="1542213"/>
            <a:ext cx="3566309" cy="3336737"/>
          </a:xfrm>
          <a:prstGeom prst="rect">
            <a:avLst/>
          </a:prstGeom>
          <a:noFill/>
          <a:ln>
            <a:noFill/>
          </a:ln>
        </p:spPr>
      </p:pic>
      <p:sp>
        <p:nvSpPr>
          <p:cNvPr id="575" name="Google Shape;575;gcb6bacabb2_0_206"/>
          <p:cNvSpPr txBox="1">
            <a:spLocks noGrp="1"/>
          </p:cNvSpPr>
          <p:nvPr>
            <p:ph type="sldNum" idx="12"/>
          </p:nvPr>
        </p:nvSpPr>
        <p:spPr>
          <a:xfrm>
            <a:off x="11380638" y="6320846"/>
            <a:ext cx="495000" cy="145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sz="1200" b="1">
                <a:solidFill>
                  <a:srgbClr val="0055B8"/>
                </a:solidFill>
                <a:latin typeface="Arial"/>
                <a:ea typeface="Arial"/>
                <a:cs typeface="Arial"/>
                <a:sym typeface="Arial"/>
              </a:rPr>
              <a:t>21</a:t>
            </a:fld>
            <a:endParaRPr sz="1200" b="1">
              <a:solidFill>
                <a:srgbClr val="0055B8"/>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cb6bacabb2_0_215"/>
          <p:cNvSpPr txBox="1">
            <a:spLocks noGrp="1"/>
          </p:cNvSpPr>
          <p:nvPr>
            <p:ph type="title"/>
          </p:nvPr>
        </p:nvSpPr>
        <p:spPr>
          <a:xfrm>
            <a:off x="470525" y="460537"/>
            <a:ext cx="11405100" cy="75039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55B8"/>
              </a:buClr>
              <a:buSzPts val="3800"/>
              <a:buFont typeface="Arial"/>
              <a:buNone/>
            </a:pPr>
            <a:r>
              <a:rPr lang="es-US" sz="3800" dirty="0"/>
              <a:t>Las vacunas contra el COVID-19 son eficaces </a:t>
            </a:r>
          </a:p>
        </p:txBody>
      </p:sp>
      <p:sp>
        <p:nvSpPr>
          <p:cNvPr id="589" name="Google Shape;589;gcb6bacabb2_0_215"/>
          <p:cNvSpPr txBox="1">
            <a:spLocks noGrp="1"/>
          </p:cNvSpPr>
          <p:nvPr>
            <p:ph type="body" idx="1"/>
          </p:nvPr>
        </p:nvSpPr>
        <p:spPr>
          <a:xfrm>
            <a:off x="552734" y="979933"/>
            <a:ext cx="8013749" cy="5324622"/>
          </a:xfrm>
          <a:prstGeom prst="rect">
            <a:avLst/>
          </a:prstGeom>
          <a:noFill/>
          <a:ln>
            <a:noFill/>
          </a:ln>
        </p:spPr>
        <p:txBody>
          <a:bodyPr spcFirstLastPara="1" wrap="square" lIns="0" tIns="45700" rIns="0" bIns="45700" anchor="t" anchorCtr="0">
            <a:noAutofit/>
          </a:bodyPr>
          <a:lstStyle/>
          <a:p>
            <a:pPr marL="295275" lvl="0" indent="-285750" algn="l" rtl="0">
              <a:lnSpc>
                <a:spcPct val="107000"/>
              </a:lnSpc>
              <a:spcBef>
                <a:spcPts val="600"/>
              </a:spcBef>
              <a:spcAft>
                <a:spcPts val="0"/>
              </a:spcAft>
              <a:buSzPts val="1800"/>
              <a:buChar char="•"/>
            </a:pPr>
            <a:r>
              <a:rPr lang="es-CU" sz="1900" dirty="0">
                <a:solidFill>
                  <a:schemeClr val="accent3"/>
                </a:solidFill>
              </a:rPr>
              <a:t>Las vacunas contra el COVID-19 disponibles son seguras y altamente efectivas para prevenir la enfermedad grave, hospitalización y muerte a causa del COVID-19.</a:t>
            </a:r>
          </a:p>
          <a:p>
            <a:pPr marL="295275" lvl="0" indent="-285750" algn="l" rtl="0">
              <a:lnSpc>
                <a:spcPct val="107000"/>
              </a:lnSpc>
              <a:spcBef>
                <a:spcPts val="600"/>
              </a:spcBef>
              <a:spcAft>
                <a:spcPts val="0"/>
              </a:spcAft>
              <a:buSzPts val="1800"/>
              <a:buChar char="•"/>
            </a:pPr>
            <a:r>
              <a:rPr lang="es-CU" sz="1900" dirty="0">
                <a:solidFill>
                  <a:schemeClr val="accent3"/>
                </a:solidFill>
              </a:rPr>
              <a:t>Para obtener la mayor protección contra el COVID-19, necesita todas las dosis recomendadas:</a:t>
            </a:r>
          </a:p>
          <a:p>
            <a:pPr marL="1038213" marR="0" lvl="1" indent="-285750" algn="l" rtl="0">
              <a:lnSpc>
                <a:spcPct val="100000"/>
              </a:lnSpc>
              <a:spcBef>
                <a:spcPts val="1100"/>
              </a:spcBef>
              <a:spcAft>
                <a:spcPts val="0"/>
              </a:spcAft>
              <a:buClr>
                <a:srgbClr val="E01782"/>
              </a:buClr>
              <a:buSzPts val="1800"/>
              <a:buFont typeface="Courier New"/>
              <a:buChar char="o"/>
            </a:pPr>
            <a:r>
              <a:rPr lang="es-CU" sz="1800" dirty="0">
                <a:solidFill>
                  <a:schemeClr val="accent3"/>
                </a:solidFill>
              </a:rPr>
              <a:t>La vacuna Janssen de Johnson &amp; Johnson requiere una dosis inicial.</a:t>
            </a:r>
          </a:p>
          <a:p>
            <a:pPr marL="1038213" marR="0" lvl="1" indent="-285750" algn="l" rtl="0">
              <a:lnSpc>
                <a:spcPct val="100000"/>
              </a:lnSpc>
              <a:spcBef>
                <a:spcPts val="1100"/>
              </a:spcBef>
              <a:spcAft>
                <a:spcPts val="0"/>
              </a:spcAft>
              <a:buClr>
                <a:srgbClr val="E01782"/>
              </a:buClr>
              <a:buSzPts val="1800"/>
              <a:buFont typeface="Courier New"/>
              <a:buChar char="o"/>
            </a:pPr>
            <a:r>
              <a:rPr lang="es-CU" sz="1800" dirty="0">
                <a:solidFill>
                  <a:schemeClr val="accent3"/>
                </a:solidFill>
              </a:rPr>
              <a:t>Las vacunas de Pfizer-BioNTech y Moderna requieren dos dosis iniciales.</a:t>
            </a:r>
            <a:endParaRPr lang="es-CU" sz="1900" dirty="0">
              <a:solidFill>
                <a:schemeClr val="accent3"/>
              </a:solidFill>
            </a:endParaRPr>
          </a:p>
          <a:p>
            <a:pPr marL="295275" lvl="0" indent="-285750" algn="l" rtl="0">
              <a:lnSpc>
                <a:spcPct val="107000"/>
              </a:lnSpc>
              <a:spcBef>
                <a:spcPts val="600"/>
              </a:spcBef>
              <a:spcAft>
                <a:spcPts val="0"/>
              </a:spcAft>
              <a:buSzPts val="1800"/>
              <a:buChar char="•"/>
            </a:pPr>
            <a:r>
              <a:rPr lang="es-CU" sz="1900" dirty="0">
                <a:solidFill>
                  <a:schemeClr val="accent3"/>
                </a:solidFill>
              </a:rPr>
              <a:t>Si cumple con los criterios para tener un sistema inmunitario deprimido, debe recibir una tercera dosis de la vacuna Pfizer-BioNTech o Moderna al menos 4 semanas después de su segunda dosis.</a:t>
            </a:r>
          </a:p>
          <a:p>
            <a:pPr marL="295275" lvl="0" indent="-285750" algn="l" rtl="0">
              <a:lnSpc>
                <a:spcPct val="107000"/>
              </a:lnSpc>
              <a:spcBef>
                <a:spcPts val="600"/>
              </a:spcBef>
              <a:spcAft>
                <a:spcPts val="600"/>
              </a:spcAft>
              <a:buClr>
                <a:schemeClr val="accent3"/>
              </a:buClr>
              <a:buSzPts val="1800"/>
              <a:buChar char="•"/>
            </a:pPr>
            <a:r>
              <a:rPr lang="en-US" sz="1800" dirty="0">
                <a:solidFill>
                  <a:schemeClr val="accent3"/>
                </a:solidFill>
              </a:rPr>
              <a:t>Si ha </a:t>
            </a:r>
            <a:r>
              <a:rPr lang="en-US" sz="1800" dirty="0" err="1">
                <a:solidFill>
                  <a:schemeClr val="accent3"/>
                </a:solidFill>
              </a:rPr>
              <a:t>sido</a:t>
            </a:r>
            <a:r>
              <a:rPr lang="en-US" sz="1800" dirty="0">
                <a:solidFill>
                  <a:schemeClr val="accent3"/>
                </a:solidFill>
              </a:rPr>
              <a:t> </a:t>
            </a:r>
            <a:r>
              <a:rPr lang="en-US" sz="1800" dirty="0" err="1">
                <a:solidFill>
                  <a:schemeClr val="accent3"/>
                </a:solidFill>
              </a:rPr>
              <a:t>vacunado</a:t>
            </a:r>
            <a:r>
              <a:rPr lang="en-US" sz="1800" dirty="0">
                <a:solidFill>
                  <a:schemeClr val="accent3"/>
                </a:solidFill>
              </a:rPr>
              <a:t>, </a:t>
            </a:r>
            <a:r>
              <a:rPr lang="en-US" sz="1800" dirty="0" err="1">
                <a:solidFill>
                  <a:schemeClr val="accent3"/>
                </a:solidFill>
              </a:rPr>
              <a:t>puede</a:t>
            </a:r>
            <a:r>
              <a:rPr lang="en-US" sz="1800" dirty="0">
                <a:solidFill>
                  <a:schemeClr val="accent3"/>
                </a:solidFill>
              </a:rPr>
              <a:t> ser eligible para una </a:t>
            </a:r>
            <a:r>
              <a:rPr lang="en-US" sz="1800" dirty="0" err="1">
                <a:solidFill>
                  <a:schemeClr val="accent3"/>
                </a:solidFill>
              </a:rPr>
              <a:t>dosis</a:t>
            </a:r>
            <a:r>
              <a:rPr lang="en-US" sz="1800" dirty="0">
                <a:solidFill>
                  <a:schemeClr val="accent3"/>
                </a:solidFill>
              </a:rPr>
              <a:t> de </a:t>
            </a:r>
            <a:r>
              <a:rPr lang="en-US" sz="1800" dirty="0" err="1">
                <a:solidFill>
                  <a:schemeClr val="accent3"/>
                </a:solidFill>
              </a:rPr>
              <a:t>refuerzo</a:t>
            </a:r>
            <a:r>
              <a:rPr lang="en-US" sz="1800" dirty="0">
                <a:solidFill>
                  <a:schemeClr val="accent3"/>
                </a:solidFill>
              </a:rPr>
              <a:t> para </a:t>
            </a:r>
            <a:r>
              <a:rPr lang="en-US" sz="1800" dirty="0" err="1">
                <a:solidFill>
                  <a:schemeClr val="accent3"/>
                </a:solidFill>
              </a:rPr>
              <a:t>asegurar</a:t>
            </a:r>
            <a:r>
              <a:rPr lang="en-US" sz="1800" dirty="0">
                <a:solidFill>
                  <a:schemeClr val="accent3"/>
                </a:solidFill>
              </a:rPr>
              <a:t> </a:t>
            </a:r>
            <a:r>
              <a:rPr lang="en-US" sz="1800" dirty="0" err="1">
                <a:solidFill>
                  <a:schemeClr val="accent3"/>
                </a:solidFill>
              </a:rPr>
              <a:t>su</a:t>
            </a:r>
            <a:r>
              <a:rPr lang="en-US" sz="1800" dirty="0">
                <a:solidFill>
                  <a:schemeClr val="accent3"/>
                </a:solidFill>
              </a:rPr>
              <a:t> </a:t>
            </a:r>
            <a:r>
              <a:rPr lang="en-US" sz="1800" dirty="0" err="1">
                <a:solidFill>
                  <a:schemeClr val="accent3"/>
                </a:solidFill>
              </a:rPr>
              <a:t>protección</a:t>
            </a:r>
            <a:r>
              <a:rPr lang="en-US" sz="1800" dirty="0">
                <a:solidFill>
                  <a:schemeClr val="accent3"/>
                </a:solidFill>
              </a:rPr>
              <a:t>. </a:t>
            </a:r>
            <a:r>
              <a:rPr lang="en-US" sz="1800" dirty="0" err="1">
                <a:solidFill>
                  <a:schemeClr val="accent3"/>
                </a:solidFill>
              </a:rPr>
              <a:t>Vea</a:t>
            </a:r>
            <a:r>
              <a:rPr lang="en-US" sz="1800" dirty="0">
                <a:solidFill>
                  <a:schemeClr val="accent3"/>
                </a:solidFill>
              </a:rPr>
              <a:t> las </a:t>
            </a:r>
            <a:r>
              <a:rPr lang="en-US" sz="1800" dirty="0" err="1">
                <a:solidFill>
                  <a:schemeClr val="accent3"/>
                </a:solidFill>
              </a:rPr>
              <a:t>recomendaciones</a:t>
            </a:r>
            <a:r>
              <a:rPr lang="en-US" sz="1800" dirty="0">
                <a:solidFill>
                  <a:schemeClr val="accent3"/>
                </a:solidFill>
              </a:rPr>
              <a:t> </a:t>
            </a:r>
            <a:r>
              <a:rPr lang="en-US" sz="1800" dirty="0" err="1">
                <a:solidFill>
                  <a:schemeClr val="accent3"/>
                </a:solidFill>
              </a:rPr>
              <a:t>actuales</a:t>
            </a:r>
            <a:r>
              <a:rPr lang="en-US" sz="1800" dirty="0">
                <a:solidFill>
                  <a:schemeClr val="accent3"/>
                </a:solidFill>
              </a:rPr>
              <a:t> </a:t>
            </a:r>
            <a:r>
              <a:rPr lang="en-US" sz="1800" dirty="0" err="1">
                <a:solidFill>
                  <a:schemeClr val="accent3"/>
                </a:solidFill>
              </a:rPr>
              <a:t>sobre</a:t>
            </a:r>
            <a:r>
              <a:rPr lang="en-US" sz="1800" dirty="0">
                <a:solidFill>
                  <a:schemeClr val="accent3"/>
                </a:solidFill>
              </a:rPr>
              <a:t> las </a:t>
            </a:r>
            <a:r>
              <a:rPr lang="en-US" sz="1800" dirty="0" err="1">
                <a:solidFill>
                  <a:schemeClr val="accent3"/>
                </a:solidFill>
              </a:rPr>
              <a:t>dosis</a:t>
            </a:r>
            <a:r>
              <a:rPr lang="en-US" sz="1800" dirty="0">
                <a:solidFill>
                  <a:schemeClr val="accent3"/>
                </a:solidFill>
              </a:rPr>
              <a:t> de </a:t>
            </a:r>
            <a:r>
              <a:rPr lang="en-US" sz="1800" dirty="0" err="1">
                <a:solidFill>
                  <a:schemeClr val="accent3"/>
                </a:solidFill>
              </a:rPr>
              <a:t>refuerzo</a:t>
            </a:r>
            <a:r>
              <a:rPr lang="en-US" sz="1800" dirty="0">
                <a:solidFill>
                  <a:schemeClr val="accent3"/>
                </a:solidFill>
              </a:rPr>
              <a:t> </a:t>
            </a:r>
            <a:r>
              <a:rPr lang="en-US" sz="1800" dirty="0" err="1">
                <a:solidFill>
                  <a:schemeClr val="accent3"/>
                </a:solidFill>
              </a:rPr>
              <a:t>aquí</a:t>
            </a:r>
            <a:r>
              <a:rPr lang="en-US" sz="1800" dirty="0">
                <a:solidFill>
                  <a:schemeClr val="accent3"/>
                </a:solidFill>
              </a:rPr>
              <a:t>. </a:t>
            </a:r>
            <a:endParaRPr sz="1800" dirty="0">
              <a:solidFill>
                <a:schemeClr val="accent3"/>
              </a:solidFill>
            </a:endParaRPr>
          </a:p>
        </p:txBody>
      </p:sp>
      <p:pic>
        <p:nvPicPr>
          <p:cNvPr id="590" name="Google Shape;590;gcb6bacabb2_0_2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361213" y="1566965"/>
            <a:ext cx="3019425" cy="3019425"/>
          </a:xfrm>
          <a:prstGeom prst="rect">
            <a:avLst/>
          </a:prstGeom>
          <a:noFill/>
          <a:ln>
            <a:noFill/>
          </a:ln>
        </p:spPr>
      </p:pic>
      <p:sp>
        <p:nvSpPr>
          <p:cNvPr id="591" name="Google Shape;591;gcb6bacabb2_0_215"/>
          <p:cNvSpPr txBox="1">
            <a:spLocks noGrp="1"/>
          </p:cNvSpPr>
          <p:nvPr>
            <p:ph type="sldNum" idx="12"/>
          </p:nvPr>
        </p:nvSpPr>
        <p:spPr>
          <a:xfrm>
            <a:off x="11380638" y="6320846"/>
            <a:ext cx="495000" cy="145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sz="1200" b="1">
                <a:solidFill>
                  <a:srgbClr val="0055B8"/>
                </a:solidFill>
                <a:latin typeface="Arial"/>
                <a:ea typeface="Arial"/>
                <a:cs typeface="Arial"/>
                <a:sym typeface="Arial"/>
              </a:rPr>
              <a:t>22</a:t>
            </a:fld>
            <a:endParaRPr sz="1200" b="1">
              <a:solidFill>
                <a:srgbClr val="0055B8"/>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cb6bacabb2_0_223"/>
          <p:cNvSpPr txBox="1">
            <a:spLocks noGrp="1"/>
          </p:cNvSpPr>
          <p:nvPr>
            <p:ph type="title"/>
          </p:nvPr>
        </p:nvSpPr>
        <p:spPr>
          <a:xfrm>
            <a:off x="470525" y="508662"/>
            <a:ext cx="11405100" cy="1058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55B8"/>
              </a:buClr>
              <a:buSzPts val="3800"/>
              <a:buFont typeface="Arial"/>
              <a:buNone/>
            </a:pPr>
            <a:r>
              <a:rPr lang="en-US" sz="3800" dirty="0"/>
              <a:t>Las vacunas contra </a:t>
            </a:r>
            <a:r>
              <a:rPr lang="en-US" sz="3800" dirty="0" err="1"/>
              <a:t>el</a:t>
            </a:r>
            <a:r>
              <a:rPr lang="en-US" sz="3800" dirty="0"/>
              <a:t> COVID-19 son </a:t>
            </a:r>
            <a:r>
              <a:rPr lang="en-US" sz="3800" dirty="0" err="1"/>
              <a:t>seguras</a:t>
            </a:r>
            <a:endParaRPr sz="3800" dirty="0"/>
          </a:p>
        </p:txBody>
      </p:sp>
      <p:sp>
        <p:nvSpPr>
          <p:cNvPr id="605" name="Google Shape;605;gcb6bacabb2_0_223"/>
          <p:cNvSpPr txBox="1">
            <a:spLocks noGrp="1"/>
          </p:cNvSpPr>
          <p:nvPr>
            <p:ph type="body" idx="1"/>
          </p:nvPr>
        </p:nvSpPr>
        <p:spPr>
          <a:xfrm>
            <a:off x="600413" y="1481136"/>
            <a:ext cx="6932836" cy="4491000"/>
          </a:xfrm>
          <a:prstGeom prst="rect">
            <a:avLst/>
          </a:prstGeom>
          <a:noFill/>
          <a:ln>
            <a:noFill/>
          </a:ln>
        </p:spPr>
        <p:txBody>
          <a:bodyPr spcFirstLastPara="1" wrap="square" lIns="0" tIns="45700" rIns="0" bIns="45700" anchor="t" anchorCtr="0">
            <a:noAutofit/>
          </a:bodyPr>
          <a:lstStyle/>
          <a:p>
            <a:pPr marL="285750" lvl="0" indent="-285750" algn="l" rtl="0">
              <a:lnSpc>
                <a:spcPct val="107000"/>
              </a:lnSpc>
              <a:spcBef>
                <a:spcPts val="600"/>
              </a:spcBef>
              <a:spcAft>
                <a:spcPts val="0"/>
              </a:spcAft>
              <a:buSzPts val="1800"/>
              <a:buFont typeface="Arial"/>
              <a:buChar char="•"/>
            </a:pPr>
            <a:r>
              <a:rPr lang="es-CR" sz="1600" dirty="0">
                <a:solidFill>
                  <a:schemeClr val="accent3"/>
                </a:solidFill>
              </a:rPr>
              <a:t>Cientos de millones de personas en los Estados Unidos han recibido la vacuna contra el COVID-19 de manera segura.</a:t>
            </a:r>
          </a:p>
          <a:p>
            <a:pPr marL="285750" lvl="0" indent="-285750" algn="l" rtl="0">
              <a:lnSpc>
                <a:spcPct val="107000"/>
              </a:lnSpc>
              <a:spcBef>
                <a:spcPts val="600"/>
              </a:spcBef>
              <a:spcAft>
                <a:spcPts val="0"/>
              </a:spcAft>
              <a:buSzPts val="1800"/>
              <a:buFont typeface="Arial"/>
              <a:buChar char="•"/>
            </a:pPr>
            <a:r>
              <a:rPr lang="es-CR" sz="1600" dirty="0">
                <a:solidFill>
                  <a:schemeClr val="accent3"/>
                </a:solidFill>
              </a:rPr>
              <a:t>Los resultados de los esfuerzos de seguimiento de la seguridad de las vacunas son alentadores. Hasta la fecha, los expertos han encontrado solo dos tipos graves de problemas de salud después de la vacunación, ambos muy poco frecuentes y tratables:</a:t>
            </a:r>
          </a:p>
          <a:p>
            <a:pPr marL="742950" marR="0" lvl="0" indent="-285750" algn="l" rtl="0">
              <a:lnSpc>
                <a:spcPct val="107000"/>
              </a:lnSpc>
              <a:spcBef>
                <a:spcPts val="600"/>
              </a:spcBef>
              <a:spcAft>
                <a:spcPts val="0"/>
              </a:spcAft>
              <a:buSzPts val="1800"/>
              <a:buFont typeface="Courier New"/>
              <a:buChar char="o"/>
            </a:pPr>
            <a:r>
              <a:rPr lang="es-CR" sz="1600" dirty="0">
                <a:solidFill>
                  <a:schemeClr val="accent3"/>
                </a:solidFill>
              </a:rPr>
              <a:t>Una reacción alérgica llamada anafilaxia, y</a:t>
            </a:r>
          </a:p>
          <a:p>
            <a:pPr marL="742950" marR="0" lvl="0" indent="-285750" algn="l" rtl="0">
              <a:lnSpc>
                <a:spcPct val="107000"/>
              </a:lnSpc>
              <a:spcBef>
                <a:spcPts val="600"/>
              </a:spcBef>
              <a:spcAft>
                <a:spcPts val="0"/>
              </a:spcAft>
              <a:buSzPts val="1800"/>
              <a:buFont typeface="Courier New"/>
              <a:buChar char="o"/>
            </a:pPr>
            <a:r>
              <a:rPr lang="es-CR" sz="1600" dirty="0">
                <a:solidFill>
                  <a:schemeClr val="accent3"/>
                </a:solidFill>
              </a:rPr>
              <a:t>Una condición de coagulación de la sangre llamada trombosis con síndrome de trombocitopenia después de la vacunación con la vacuna contra el COVID-19 Janssen de Johnson &amp; Johnson.</a:t>
            </a:r>
          </a:p>
          <a:p>
            <a:pPr marL="285750" lvl="0" indent="-285750" algn="l" rtl="0">
              <a:lnSpc>
                <a:spcPct val="107000"/>
              </a:lnSpc>
              <a:spcBef>
                <a:spcPts val="600"/>
              </a:spcBef>
              <a:spcAft>
                <a:spcPts val="600"/>
              </a:spcAft>
              <a:buSzPts val="1800"/>
              <a:buFont typeface="Arial"/>
              <a:buChar char="•"/>
            </a:pPr>
            <a:r>
              <a:rPr lang="es-CR" sz="1600" dirty="0">
                <a:solidFill>
                  <a:schemeClr val="accent3"/>
                </a:solidFill>
              </a:rPr>
              <a:t>Los expertos también han documentado casos extremadamente raros de miocarditis y pericarditis (inflamación del corazón) después de la vacunación con Pfizer-BioNTech o Moderna. La mayoría de los pacientes que recibieron atención respondieron bien al tratamiento, hicieron reposo y mejoraron rápidamente.</a:t>
            </a:r>
          </a:p>
        </p:txBody>
      </p:sp>
      <p:pic>
        <p:nvPicPr>
          <p:cNvPr id="606" name="Google Shape;606;gcb6bacabb2_0_22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805294" y="2254632"/>
            <a:ext cx="2406990" cy="2406990"/>
          </a:xfrm>
          <a:prstGeom prst="rect">
            <a:avLst/>
          </a:prstGeom>
          <a:noFill/>
          <a:ln>
            <a:noFill/>
          </a:ln>
        </p:spPr>
      </p:pic>
      <p:sp>
        <p:nvSpPr>
          <p:cNvPr id="607" name="Google Shape;607;gcb6bacabb2_0_223"/>
          <p:cNvSpPr txBox="1">
            <a:spLocks noGrp="1"/>
          </p:cNvSpPr>
          <p:nvPr>
            <p:ph type="sldNum" idx="12"/>
          </p:nvPr>
        </p:nvSpPr>
        <p:spPr>
          <a:xfrm>
            <a:off x="11380638" y="6320846"/>
            <a:ext cx="495000" cy="145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sz="1200" b="1">
                <a:solidFill>
                  <a:srgbClr val="0055B8"/>
                </a:solidFill>
                <a:latin typeface="Arial"/>
                <a:ea typeface="Arial"/>
                <a:cs typeface="Arial"/>
                <a:sym typeface="Arial"/>
              </a:rPr>
              <a:t>23</a:t>
            </a:fld>
            <a:endParaRPr sz="1200" b="1">
              <a:solidFill>
                <a:srgbClr val="0055B8"/>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cb6bacabb2_0_231"/>
          <p:cNvSpPr txBox="1">
            <a:spLocks noGrp="1"/>
          </p:cNvSpPr>
          <p:nvPr>
            <p:ph type="title"/>
          </p:nvPr>
        </p:nvSpPr>
        <p:spPr>
          <a:xfrm>
            <a:off x="578149" y="574550"/>
            <a:ext cx="12192000" cy="6443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55B8"/>
              </a:buClr>
              <a:buSzPts val="4000"/>
              <a:buFont typeface="Arial"/>
              <a:buNone/>
            </a:pPr>
            <a:r>
              <a:rPr lang="es-BO" sz="3300" dirty="0"/>
              <a:t>Una vez que esté al día con sus vacunas</a:t>
            </a:r>
          </a:p>
        </p:txBody>
      </p:sp>
      <p:sp>
        <p:nvSpPr>
          <p:cNvPr id="621" name="Google Shape;621;gcb6bacabb2_0_231"/>
          <p:cNvSpPr txBox="1">
            <a:spLocks noGrp="1"/>
          </p:cNvSpPr>
          <p:nvPr>
            <p:ph type="body" idx="1"/>
          </p:nvPr>
        </p:nvSpPr>
        <p:spPr>
          <a:xfrm>
            <a:off x="698656" y="1218856"/>
            <a:ext cx="6806458" cy="5064593"/>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Clr>
                <a:schemeClr val="accent3"/>
              </a:buClr>
              <a:buSzPts val="1100"/>
              <a:buFont typeface="Arial"/>
              <a:buNone/>
            </a:pPr>
            <a:r>
              <a:rPr lang="es-PE" sz="1700" dirty="0">
                <a:solidFill>
                  <a:schemeClr val="accent3"/>
                </a:solidFill>
              </a:rPr>
              <a:t>Una vez que esté al día con sus vacunas, 2 semanas después de su dosis final, podrá empezar a hacer muchas cosas que había dejado de hacer debido a la pandemia. Para maximizar la protección contra la muy contagiosa variante delta y evitar el posible contagio a otras personas, use una mascarilla dentro de lugares públicos si se encuentra en un área de propagación considerable o alta del COVID-19.</a:t>
            </a:r>
          </a:p>
          <a:p>
            <a:pPr marL="114300" lvl="0" indent="0" algn="l" rtl="0">
              <a:lnSpc>
                <a:spcPct val="107000"/>
              </a:lnSpc>
              <a:spcBef>
                <a:spcPts val="600"/>
              </a:spcBef>
              <a:spcAft>
                <a:spcPts val="0"/>
              </a:spcAft>
              <a:buClr>
                <a:schemeClr val="accent3"/>
              </a:buClr>
              <a:buSzPts val="1100"/>
              <a:buFont typeface="Arial"/>
              <a:buNone/>
            </a:pPr>
            <a:endParaRPr lang="es-PE" sz="1700" dirty="0">
              <a:solidFill>
                <a:schemeClr val="accent3"/>
              </a:solidFill>
            </a:endParaRPr>
          </a:p>
          <a:p>
            <a:pPr marL="0" lvl="0" indent="0" algn="l" rtl="0">
              <a:lnSpc>
                <a:spcPct val="107000"/>
              </a:lnSpc>
              <a:spcBef>
                <a:spcPts val="600"/>
              </a:spcBef>
              <a:spcAft>
                <a:spcPts val="0"/>
              </a:spcAft>
              <a:buClr>
                <a:schemeClr val="accent3"/>
              </a:buClr>
              <a:buSzPts val="1100"/>
              <a:buFont typeface="Arial"/>
              <a:buNone/>
            </a:pPr>
            <a:r>
              <a:rPr lang="es-PE" sz="1700" dirty="0">
                <a:solidFill>
                  <a:schemeClr val="accent3"/>
                </a:solidFill>
              </a:rPr>
              <a:t>Hasta que esté al día con sus vacunas, debe seguir:</a:t>
            </a:r>
          </a:p>
          <a:p>
            <a:pPr marL="400050" marR="0" lvl="0" indent="-273050" algn="l" rtl="0">
              <a:lnSpc>
                <a:spcPct val="107000"/>
              </a:lnSpc>
              <a:spcBef>
                <a:spcPts val="600"/>
              </a:spcBef>
              <a:spcAft>
                <a:spcPts val="0"/>
              </a:spcAft>
              <a:buSzPts val="1600"/>
              <a:buChar char="•"/>
            </a:pPr>
            <a:r>
              <a:rPr lang="es-ES" sz="1600" dirty="0">
                <a:effectLst/>
                <a:latin typeface="+mn-lt"/>
                <a:ea typeface="Calibri" panose="020F0502020204030204" pitchFamily="34" charset="0"/>
                <a:cs typeface="Times New Roman" panose="02020603050405020304" pitchFamily="18" charset="0"/>
              </a:rPr>
              <a:t>Usando una mascarilla bien ajustada dentro de lugares públicos </a:t>
            </a:r>
            <a:r>
              <a:rPr lang="es-CO" sz="1600" u="sng" dirty="0">
                <a:solidFill>
                  <a:srgbClr val="0563C1"/>
                </a:solidFill>
                <a:effectLst/>
                <a:latin typeface="+mn-lt"/>
                <a:ea typeface="Calibri" panose="020F0502020204030204" pitchFamily="34" charset="0"/>
                <a:cs typeface="Times New Roman" panose="02020603050405020304" pitchFamily="18" charset="0"/>
                <a:hlinkClick r:id="rId3"/>
              </a:rPr>
              <a:t>cuando el riesgo de COVID en su comunidad sea alto</a:t>
            </a:r>
            <a:r>
              <a:rPr lang="es-CO" sz="1600" dirty="0">
                <a:effectLst/>
                <a:latin typeface="+mn-lt"/>
                <a:ea typeface="Calibri" panose="020F0502020204030204" pitchFamily="34" charset="0"/>
                <a:cs typeface="Times New Roman" panose="02020603050405020304" pitchFamily="18" charset="0"/>
              </a:rPr>
              <a:t>.</a:t>
            </a:r>
          </a:p>
          <a:p>
            <a:pPr marL="400050" marR="0" lvl="0" indent="-273050" algn="l" rtl="0">
              <a:lnSpc>
                <a:spcPct val="107000"/>
              </a:lnSpc>
              <a:spcBef>
                <a:spcPts val="600"/>
              </a:spcBef>
              <a:spcAft>
                <a:spcPts val="0"/>
              </a:spcAft>
              <a:buSzPts val="1600"/>
              <a:buChar char="•"/>
            </a:pPr>
            <a:r>
              <a:rPr lang="es-PE" sz="1600" dirty="0">
                <a:solidFill>
                  <a:schemeClr val="accent3"/>
                </a:solidFill>
              </a:rPr>
              <a:t>Manteniendo al menos a 6 pies de distancia de las personas que no viven con usted y que puedan no estar completamente vacunadas</a:t>
            </a:r>
          </a:p>
          <a:p>
            <a:pPr marL="400050" marR="0" lvl="0" indent="-273050" algn="l" rtl="0">
              <a:lnSpc>
                <a:spcPct val="107000"/>
              </a:lnSpc>
              <a:spcBef>
                <a:spcPts val="600"/>
              </a:spcBef>
              <a:spcAft>
                <a:spcPts val="0"/>
              </a:spcAft>
              <a:buSzPts val="1600"/>
              <a:buChar char="•"/>
            </a:pPr>
            <a:r>
              <a:rPr lang="es-PE" sz="1600" dirty="0">
                <a:solidFill>
                  <a:schemeClr val="accent3"/>
                </a:solidFill>
              </a:rPr>
              <a:t>Evitando los espacios concurridos y mal ventilados</a:t>
            </a:r>
          </a:p>
          <a:p>
            <a:pPr marL="400050" marR="0" lvl="0" indent="-273050" algn="l" rtl="0">
              <a:lnSpc>
                <a:spcPct val="107000"/>
              </a:lnSpc>
              <a:spcBef>
                <a:spcPts val="600"/>
              </a:spcBef>
              <a:spcAft>
                <a:spcPts val="0"/>
              </a:spcAft>
              <a:buSzPts val="1600"/>
              <a:buChar char="•"/>
            </a:pPr>
            <a:r>
              <a:rPr lang="es-PE" sz="1600" dirty="0">
                <a:solidFill>
                  <a:schemeClr val="accent3"/>
                </a:solidFill>
              </a:rPr>
              <a:t>Lavándose las manos con frecuencia</a:t>
            </a:r>
            <a:endParaRPr lang="es-PE" sz="1700" dirty="0">
              <a:solidFill>
                <a:schemeClr val="accent3"/>
              </a:solidFill>
            </a:endParaRPr>
          </a:p>
          <a:p>
            <a:pPr marL="114300" lvl="0" indent="0" algn="l" rtl="0">
              <a:lnSpc>
                <a:spcPct val="107000"/>
              </a:lnSpc>
              <a:spcBef>
                <a:spcPts val="0"/>
              </a:spcBef>
              <a:spcAft>
                <a:spcPts val="0"/>
              </a:spcAft>
              <a:buClr>
                <a:schemeClr val="accent3"/>
              </a:buClr>
              <a:buSzPts val="1100"/>
              <a:buFont typeface="Arial"/>
              <a:buNone/>
            </a:pPr>
            <a:endParaRPr lang="es-PE" sz="1700" dirty="0">
              <a:solidFill>
                <a:schemeClr val="accent3"/>
              </a:solidFill>
            </a:endParaRPr>
          </a:p>
          <a:p>
            <a:pPr marL="114300" lvl="0" indent="0" algn="l" rtl="0">
              <a:lnSpc>
                <a:spcPct val="107000"/>
              </a:lnSpc>
              <a:spcBef>
                <a:spcPts val="600"/>
              </a:spcBef>
              <a:spcAft>
                <a:spcPts val="0"/>
              </a:spcAft>
              <a:buClr>
                <a:schemeClr val="accent3"/>
              </a:buClr>
              <a:buSzPts val="1100"/>
              <a:buFont typeface="Arial"/>
              <a:buNone/>
            </a:pPr>
            <a:r>
              <a:rPr lang="es-PE" sz="1700" dirty="0">
                <a:solidFill>
                  <a:schemeClr val="accent3"/>
                </a:solidFill>
              </a:rPr>
              <a:t>Obtenga más información en </a:t>
            </a:r>
            <a:r>
              <a:rPr lang="es-PE" sz="1700" u="sng" dirty="0">
                <a:solidFill>
                  <a:schemeClr val="hlink"/>
                </a:solidFill>
                <a:hlinkClick r:id="rId4"/>
              </a:rPr>
              <a:t>cdc.gov/coronavirus-es</a:t>
            </a:r>
            <a:endParaRPr lang="es-PE" sz="1700" dirty="0">
              <a:solidFill>
                <a:schemeClr val="accent3"/>
              </a:solidFill>
            </a:endParaRPr>
          </a:p>
          <a:p>
            <a:pPr marL="114300" lvl="0" indent="0" algn="l" rtl="0">
              <a:lnSpc>
                <a:spcPct val="107000"/>
              </a:lnSpc>
              <a:spcBef>
                <a:spcPts val="600"/>
              </a:spcBef>
              <a:spcAft>
                <a:spcPts val="600"/>
              </a:spcAft>
              <a:buSzPts val="1800"/>
              <a:buNone/>
            </a:pPr>
            <a:endParaRPr sz="1600" dirty="0">
              <a:solidFill>
                <a:schemeClr val="accent3"/>
              </a:solidFill>
            </a:endParaRPr>
          </a:p>
        </p:txBody>
      </p:sp>
      <p:pic>
        <p:nvPicPr>
          <p:cNvPr id="622" name="Google Shape;622;gcb6bacabb2_0_23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672154" y="2591919"/>
            <a:ext cx="3555011" cy="1674162"/>
          </a:xfrm>
          <a:prstGeom prst="rect">
            <a:avLst/>
          </a:prstGeom>
          <a:noFill/>
          <a:ln>
            <a:noFill/>
          </a:ln>
        </p:spPr>
      </p:pic>
      <p:sp>
        <p:nvSpPr>
          <p:cNvPr id="623" name="Google Shape;623;gcb6bacabb2_0_231"/>
          <p:cNvSpPr txBox="1">
            <a:spLocks noGrp="1"/>
          </p:cNvSpPr>
          <p:nvPr>
            <p:ph type="sldNum" idx="12"/>
          </p:nvPr>
        </p:nvSpPr>
        <p:spPr>
          <a:xfrm>
            <a:off x="11380638" y="6320846"/>
            <a:ext cx="495000" cy="145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sz="1200" b="1">
                <a:solidFill>
                  <a:srgbClr val="0055B8"/>
                </a:solidFill>
                <a:latin typeface="Arial"/>
                <a:ea typeface="Arial"/>
                <a:cs typeface="Arial"/>
                <a:sym typeface="Arial"/>
              </a:rPr>
              <a:t>24</a:t>
            </a:fld>
            <a:endParaRPr sz="1200" b="1">
              <a:solidFill>
                <a:srgbClr val="0055B8"/>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625D-3998-264D-8FEC-E7EA80EBC73D}"/>
              </a:ext>
            </a:extLst>
          </p:cNvPr>
          <p:cNvSpPr>
            <a:spLocks noGrp="1"/>
          </p:cNvSpPr>
          <p:nvPr>
            <p:ph type="title"/>
          </p:nvPr>
        </p:nvSpPr>
        <p:spPr>
          <a:xfrm>
            <a:off x="958436" y="2924254"/>
            <a:ext cx="7008887" cy="504746"/>
          </a:xfrm>
        </p:spPr>
        <p:txBody>
          <a:bodyPr/>
          <a:lstStyle/>
          <a:p>
            <a:r>
              <a:rPr lang="es-PR" dirty="0"/>
              <a:t>¡Gracias!</a:t>
            </a:r>
            <a:r>
              <a:rPr lang="es-PR" b="0" dirty="0"/>
              <a:t>​ ​</a:t>
            </a:r>
            <a:endParaRPr lang="es-PR" dirty="0"/>
          </a:p>
        </p:txBody>
      </p:sp>
    </p:spTree>
    <p:extLst>
      <p:ext uri="{BB962C8B-B14F-4D97-AF65-F5344CB8AC3E}">
        <p14:creationId xmlns:p14="http://schemas.microsoft.com/office/powerpoint/2010/main" val="2809149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gcb6bacabb2_0_247"/>
          <p:cNvSpPr txBox="1">
            <a:spLocks noGrp="1"/>
          </p:cNvSpPr>
          <p:nvPr>
            <p:ph type="title"/>
          </p:nvPr>
        </p:nvSpPr>
        <p:spPr>
          <a:xfrm>
            <a:off x="578158" y="574554"/>
            <a:ext cx="6916500" cy="597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55B8"/>
              </a:buClr>
              <a:buSzPts val="4000"/>
              <a:buFont typeface="Arial"/>
              <a:buNone/>
            </a:pPr>
            <a:r>
              <a:rPr lang="es-CR" sz="3400" dirty="0"/>
              <a:t>Cómo pueden ayudar los padres </a:t>
            </a:r>
          </a:p>
        </p:txBody>
      </p:sp>
      <p:sp>
        <p:nvSpPr>
          <p:cNvPr id="647" name="Google Shape;647;gcb6bacabb2_0_247"/>
          <p:cNvSpPr txBox="1">
            <a:spLocks noGrp="1"/>
          </p:cNvSpPr>
          <p:nvPr>
            <p:ph type="body" idx="1"/>
          </p:nvPr>
        </p:nvSpPr>
        <p:spPr>
          <a:xfrm>
            <a:off x="616149" y="1706081"/>
            <a:ext cx="6916500" cy="4304100"/>
          </a:xfrm>
          <a:prstGeom prst="rect">
            <a:avLst/>
          </a:prstGeom>
          <a:noFill/>
          <a:ln>
            <a:noFill/>
          </a:ln>
        </p:spPr>
        <p:txBody>
          <a:bodyPr spcFirstLastPara="1" wrap="square" lIns="0" tIns="0" rIns="0" bIns="0" anchor="t" anchorCtr="0">
            <a:noAutofit/>
          </a:bodyPr>
          <a:lstStyle/>
          <a:p>
            <a:pPr marL="342900" lvl="0" indent="-342900" algn="l" rtl="0">
              <a:lnSpc>
                <a:spcPct val="107000"/>
              </a:lnSpc>
              <a:spcBef>
                <a:spcPts val="800"/>
              </a:spcBef>
              <a:spcAft>
                <a:spcPts val="0"/>
              </a:spcAft>
              <a:buSzPts val="2000"/>
              <a:buChar char="•"/>
            </a:pPr>
            <a:r>
              <a:rPr lang="es-HN" dirty="0"/>
              <a:t>La vacunación es la forma más segura de protegerse y proteger a los demás del virus que causa el COVID-19.</a:t>
            </a:r>
          </a:p>
          <a:p>
            <a:pPr marL="342900" lvl="0" indent="-342900" algn="l" rtl="0">
              <a:lnSpc>
                <a:spcPct val="107000"/>
              </a:lnSpc>
              <a:spcBef>
                <a:spcPts val="800"/>
              </a:spcBef>
              <a:spcAft>
                <a:spcPts val="0"/>
              </a:spcAft>
              <a:buSzPts val="2000"/>
              <a:buChar char="•"/>
            </a:pPr>
            <a:r>
              <a:rPr lang="es-HN" dirty="0"/>
              <a:t>Considere la posibilidad de vacunarse y vacunar a sus hijos de 5 años o más contra el COVID-19.</a:t>
            </a:r>
          </a:p>
          <a:p>
            <a:pPr marL="342900" lvl="0" indent="-342900" algn="l" rtl="0">
              <a:lnSpc>
                <a:spcPct val="107000"/>
              </a:lnSpc>
              <a:spcBef>
                <a:spcPts val="800"/>
              </a:spcBef>
              <a:spcAft>
                <a:spcPts val="0"/>
              </a:spcAft>
              <a:buSzPts val="2000"/>
              <a:buChar char="•"/>
            </a:pPr>
            <a:r>
              <a:rPr lang="es-HN" dirty="0"/>
              <a:t>Si tiene alguna pregunta o inquietud sobre las vacunas, busque fuentes en las que pueda confiar:</a:t>
            </a:r>
          </a:p>
          <a:p>
            <a:pPr marL="742938" marR="0" lvl="1" indent="-285750" algn="l" rtl="0">
              <a:lnSpc>
                <a:spcPct val="107000"/>
              </a:lnSpc>
              <a:spcBef>
                <a:spcPts val="1100"/>
              </a:spcBef>
              <a:spcAft>
                <a:spcPts val="0"/>
              </a:spcAft>
              <a:buClr>
                <a:srgbClr val="E01782"/>
              </a:buClr>
              <a:buSzPts val="2000"/>
              <a:buFont typeface="Courier New"/>
              <a:buChar char="o"/>
            </a:pPr>
            <a:r>
              <a:rPr lang="es-HN" sz="2000" dirty="0">
                <a:solidFill>
                  <a:schemeClr val="accent3"/>
                </a:solidFill>
              </a:rPr>
              <a:t>Los CDC, en </a:t>
            </a:r>
            <a:r>
              <a:rPr lang="es-HN" sz="2000" u="sng" dirty="0">
                <a:solidFill>
                  <a:schemeClr val="hlink"/>
                </a:solidFill>
                <a:hlinkClick r:id="rId3"/>
              </a:rPr>
              <a:t>cdc.gov/coronavirus-es</a:t>
            </a:r>
            <a:r>
              <a:rPr lang="es-HN" sz="2000" dirty="0">
                <a:solidFill>
                  <a:schemeClr val="accent3"/>
                </a:solidFill>
              </a:rPr>
              <a:t>, o su departamento de salud pública local.</a:t>
            </a:r>
          </a:p>
          <a:p>
            <a:pPr marL="742938" marR="0" lvl="1" indent="-285750" algn="l" rtl="0">
              <a:lnSpc>
                <a:spcPct val="107000"/>
              </a:lnSpc>
              <a:spcBef>
                <a:spcPts val="1100"/>
              </a:spcBef>
              <a:spcAft>
                <a:spcPts val="0"/>
              </a:spcAft>
              <a:buClr>
                <a:srgbClr val="E01782"/>
              </a:buClr>
              <a:buSzPts val="2000"/>
              <a:buFont typeface="Courier New"/>
              <a:buChar char="o"/>
            </a:pPr>
            <a:r>
              <a:rPr lang="es-HN" sz="2000" dirty="0">
                <a:solidFill>
                  <a:schemeClr val="accent3"/>
                </a:solidFill>
              </a:rPr>
              <a:t>También puede confiar en su proveedor de atención médica o en un farmaceuta para responder cualquier pregunta que pueda tener.</a:t>
            </a:r>
            <a:endParaRPr lang="es-HN" dirty="0">
              <a:solidFill>
                <a:schemeClr val="accent3"/>
              </a:solidFill>
            </a:endParaRPr>
          </a:p>
          <a:p>
            <a:pPr marL="742938" lvl="0" indent="0" algn="l" rtl="0">
              <a:lnSpc>
                <a:spcPct val="107000"/>
              </a:lnSpc>
              <a:spcBef>
                <a:spcPts val="1100"/>
              </a:spcBef>
              <a:spcAft>
                <a:spcPts val="0"/>
              </a:spcAft>
              <a:buNone/>
            </a:pPr>
            <a:endParaRPr dirty="0"/>
          </a:p>
          <a:p>
            <a:pPr marL="342900" lvl="0" indent="-215900" algn="l" rtl="0">
              <a:lnSpc>
                <a:spcPct val="107000"/>
              </a:lnSpc>
              <a:spcBef>
                <a:spcPts val="0"/>
              </a:spcBef>
              <a:spcAft>
                <a:spcPts val="0"/>
              </a:spcAft>
              <a:buClr>
                <a:srgbClr val="E01782"/>
              </a:buClr>
              <a:buSzPts val="2000"/>
              <a:buFont typeface="Arial"/>
              <a:buNone/>
            </a:pPr>
            <a:endParaRPr dirty="0"/>
          </a:p>
        </p:txBody>
      </p:sp>
      <p:pic>
        <p:nvPicPr>
          <p:cNvPr id="648" name="Google Shape;648;gcb6bacabb2_0_247">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4">
            <a:alphaModFix/>
          </a:blip>
          <a:srcRect/>
          <a:stretch/>
        </p:blipFill>
        <p:spPr>
          <a:xfrm>
            <a:off x="8117541" y="0"/>
            <a:ext cx="4074459" cy="5862916"/>
          </a:xfrm>
          <a:prstGeom prst="rect">
            <a:avLst/>
          </a:prstGeom>
          <a:noFill/>
          <a:ln>
            <a:noFill/>
          </a:ln>
        </p:spPr>
      </p:pic>
      <p:sp>
        <p:nvSpPr>
          <p:cNvPr id="649" name="Google Shape;649;gcb6bacabb2_0_247"/>
          <p:cNvSpPr txBox="1">
            <a:spLocks noGrp="1"/>
          </p:cNvSpPr>
          <p:nvPr>
            <p:ph type="sldNum" idx="12"/>
          </p:nvPr>
        </p:nvSpPr>
        <p:spPr>
          <a:xfrm>
            <a:off x="11380638" y="6327497"/>
            <a:ext cx="495000" cy="1692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cb6bacabb2_0_19"/>
          <p:cNvSpPr txBox="1">
            <a:spLocks noGrp="1"/>
          </p:cNvSpPr>
          <p:nvPr>
            <p:ph type="title"/>
          </p:nvPr>
        </p:nvSpPr>
        <p:spPr>
          <a:xfrm>
            <a:off x="578148" y="2931500"/>
            <a:ext cx="11284800" cy="57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000"/>
              <a:buFont typeface="Arial"/>
              <a:buNone/>
            </a:pPr>
            <a:r>
              <a:rPr lang="en-US" dirty="0" err="1"/>
              <a:t>Acerca</a:t>
            </a:r>
            <a:r>
              <a:rPr lang="en-US" dirty="0"/>
              <a:t> de la campaña </a:t>
            </a:r>
            <a:r>
              <a:rPr lang="en-US" i="1" dirty="0" err="1"/>
              <a:t>Juntos</a:t>
            </a:r>
            <a:r>
              <a:rPr lang="en-US" i="1" dirty="0"/>
              <a:t> </a:t>
            </a:r>
            <a:r>
              <a:rPr lang="en-US" i="1" dirty="0" err="1"/>
              <a:t>Sí</a:t>
            </a:r>
            <a:r>
              <a:rPr lang="en-US" i="1" dirty="0"/>
              <a:t> Podemos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cb6bacabb2_0_23"/>
          <p:cNvSpPr txBox="1">
            <a:spLocks noGrp="1"/>
          </p:cNvSpPr>
          <p:nvPr>
            <p:ph type="title"/>
          </p:nvPr>
        </p:nvSpPr>
        <p:spPr>
          <a:xfrm>
            <a:off x="578150" y="574550"/>
            <a:ext cx="11774700" cy="559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55B8"/>
              </a:buClr>
              <a:buSzPts val="4000"/>
              <a:buFont typeface="Arial"/>
              <a:buNone/>
            </a:pPr>
            <a:r>
              <a:rPr lang="en-US" sz="3700" dirty="0"/>
              <a:t>Campaña </a:t>
            </a:r>
            <a:r>
              <a:rPr lang="en-US" sz="3700" i="1" dirty="0" err="1"/>
              <a:t>Juntos</a:t>
            </a:r>
            <a:r>
              <a:rPr lang="en-US" sz="3700" i="1" dirty="0"/>
              <a:t> </a:t>
            </a:r>
            <a:r>
              <a:rPr lang="en-US" sz="3700" i="1" dirty="0" err="1"/>
              <a:t>Sí</a:t>
            </a:r>
            <a:r>
              <a:rPr lang="en-US" sz="3700" i="1" dirty="0"/>
              <a:t> Podemos</a:t>
            </a:r>
            <a:endParaRPr sz="3700" dirty="0"/>
          </a:p>
        </p:txBody>
      </p:sp>
      <p:sp>
        <p:nvSpPr>
          <p:cNvPr id="279" name="Google Shape;279;gcb6bacabb2_0_23"/>
          <p:cNvSpPr txBox="1">
            <a:spLocks noGrp="1"/>
          </p:cNvSpPr>
          <p:nvPr>
            <p:ph type="body" idx="1"/>
          </p:nvPr>
        </p:nvSpPr>
        <p:spPr>
          <a:xfrm>
            <a:off x="578150" y="1449376"/>
            <a:ext cx="6930900" cy="4544100"/>
          </a:xfrm>
          <a:prstGeom prst="rect">
            <a:avLst/>
          </a:prstGeom>
          <a:noFill/>
          <a:ln>
            <a:noFill/>
          </a:ln>
        </p:spPr>
        <p:txBody>
          <a:bodyPr spcFirstLastPara="1" wrap="square" lIns="0" tIns="0" rIns="0" bIns="0" anchor="t" anchorCtr="0">
            <a:noAutofit/>
          </a:bodyPr>
          <a:lstStyle/>
          <a:p>
            <a:pPr marL="342900" lvl="0" indent="-342900">
              <a:spcBef>
                <a:spcPts val="1000"/>
              </a:spcBef>
              <a:buFont typeface="Arial"/>
              <a:buChar char="•"/>
            </a:pPr>
            <a:r>
              <a:rPr lang="es-EC" dirty="0"/>
              <a:t>La campaña de educación pública contra el COVID-19 del Departamento de Salud y Servicios Humanos de los Estados Unidos (HHS, por sus siglas en inglés) es una iniciativa nacional para aumentar la confianza y aceptación de las vacunas contra el COVID-19 y, a su vez, reforzar las medidas básicas de prevención, como el uso de mascarillas y el distanciamiento social.</a:t>
            </a:r>
          </a:p>
          <a:p>
            <a:pPr marL="342900" lvl="0" indent="-342900">
              <a:spcBef>
                <a:spcPts val="1000"/>
              </a:spcBef>
              <a:buFont typeface="Arial"/>
              <a:buChar char="•"/>
            </a:pPr>
            <a:r>
              <a:rPr lang="es-EC" dirty="0"/>
              <a:t>Gracias a una red nacional de mensajeros de confianza y contenido de salud pública confiable, la campaña ayuda a las personas a tomar decisiones responsables sobre su salud y el COVID-19. Además, ofrece información sobre los pasos que hay que seguir para protegerse a sí mismo y a su comunidad.</a:t>
            </a:r>
          </a:p>
        </p:txBody>
      </p:sp>
      <p:pic>
        <p:nvPicPr>
          <p:cNvPr id="280" name="Google Shape;280;gcb6bacabb2_0_23">
            <a:extLst>
              <a:ext uri="{C183D7F6-B498-43B3-948B-1728B52AA6E4}">
                <adec:decorative xmlns:adec="http://schemas.microsoft.com/office/drawing/2017/decorative" val="1"/>
              </a:ext>
            </a:extLst>
          </p:cNvPr>
          <p:cNvPicPr preferRelativeResize="0">
            <a:picLocks noGrp="1"/>
          </p:cNvPicPr>
          <p:nvPr>
            <p:ph type="pic" idx="3"/>
          </p:nvPr>
        </p:nvPicPr>
        <p:blipFill rotWithShape="1">
          <a:blip r:embed="rId3">
            <a:alphaModFix/>
          </a:blip>
          <a:srcRect/>
          <a:stretch/>
        </p:blipFill>
        <p:spPr>
          <a:xfrm>
            <a:off x="8131879" y="2032202"/>
            <a:ext cx="2029970" cy="2029970"/>
          </a:xfrm>
          <a:prstGeom prst="rect">
            <a:avLst/>
          </a:prstGeom>
          <a:noFill/>
          <a:ln>
            <a:noFill/>
          </a:ln>
        </p:spPr>
      </p:pic>
      <p:pic>
        <p:nvPicPr>
          <p:cNvPr id="281" name="Google Shape;281;gcb6bacabb2_0_23">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4">
            <a:alphaModFix/>
          </a:blip>
          <a:srcRect/>
          <a:stretch/>
        </p:blipFill>
        <p:spPr>
          <a:xfrm>
            <a:off x="10161847" y="0"/>
            <a:ext cx="2029968" cy="2029967"/>
          </a:xfrm>
          <a:prstGeom prst="rect">
            <a:avLst/>
          </a:prstGeom>
          <a:noFill/>
          <a:ln>
            <a:noFill/>
          </a:ln>
        </p:spPr>
      </p:pic>
      <p:pic>
        <p:nvPicPr>
          <p:cNvPr id="282" name="Google Shape;282;gcb6bacabb2_0_23">
            <a:extLst>
              <a:ext uri="{C183D7F6-B498-43B3-948B-1728B52AA6E4}">
                <adec:decorative xmlns:adec="http://schemas.microsoft.com/office/drawing/2017/decorative" val="1"/>
              </a:ext>
            </a:extLst>
          </p:cNvPr>
          <p:cNvPicPr preferRelativeResize="0">
            <a:picLocks noGrp="1"/>
          </p:cNvPicPr>
          <p:nvPr>
            <p:ph type="pic" idx="4"/>
          </p:nvPr>
        </p:nvPicPr>
        <p:blipFill rotWithShape="1">
          <a:blip r:embed="rId5">
            <a:alphaModFix/>
          </a:blip>
          <a:srcRect/>
          <a:stretch/>
        </p:blipFill>
        <p:spPr>
          <a:xfrm>
            <a:off x="10161847" y="4059936"/>
            <a:ext cx="2029967" cy="2029970"/>
          </a:xfrm>
          <a:prstGeom prst="rect">
            <a:avLst/>
          </a:prstGeom>
          <a:noFill/>
          <a:ln>
            <a:noFill/>
          </a:ln>
        </p:spPr>
      </p:pic>
      <p:sp>
        <p:nvSpPr>
          <p:cNvPr id="283" name="Google Shape;283;gcb6bacabb2_0_23"/>
          <p:cNvSpPr txBox="1">
            <a:spLocks noGrp="1"/>
          </p:cNvSpPr>
          <p:nvPr>
            <p:ph type="sldNum" idx="12"/>
          </p:nvPr>
        </p:nvSpPr>
        <p:spPr>
          <a:xfrm>
            <a:off x="11380638" y="6327497"/>
            <a:ext cx="495000" cy="1692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cb6bacabb2_0_33"/>
          <p:cNvSpPr txBox="1">
            <a:spLocks noGrp="1"/>
          </p:cNvSpPr>
          <p:nvPr>
            <p:ph type="title"/>
          </p:nvPr>
        </p:nvSpPr>
        <p:spPr>
          <a:xfrm>
            <a:off x="578147" y="2931500"/>
            <a:ext cx="11347800" cy="57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000"/>
              <a:buFont typeface="Arial"/>
              <a:buNone/>
            </a:pPr>
            <a:r>
              <a:rPr lang="en-US"/>
              <a:t>Consejos para realizar reuniones seguras</a:t>
            </a:r>
            <a:endParaRPr/>
          </a:p>
          <a:p>
            <a:pPr marL="0" lvl="0" indent="0" algn="l" rtl="0">
              <a:lnSpc>
                <a:spcPct val="90000"/>
              </a:lnSpc>
              <a:spcBef>
                <a:spcPts val="0"/>
              </a:spcBef>
              <a:spcAft>
                <a:spcPts val="0"/>
              </a:spcAft>
              <a:buClr>
                <a:schemeClr val="lt1"/>
              </a:buClr>
              <a:buSzPts val="4000"/>
              <a:buFont typeface="Arial"/>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cb6bacabb2_0_37"/>
          <p:cNvSpPr txBox="1">
            <a:spLocks noGrp="1"/>
          </p:cNvSpPr>
          <p:nvPr>
            <p:ph type="title"/>
          </p:nvPr>
        </p:nvSpPr>
        <p:spPr>
          <a:xfrm>
            <a:off x="578158" y="574554"/>
            <a:ext cx="11297400" cy="559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55B8"/>
              </a:buClr>
              <a:buSzPts val="4000"/>
              <a:buFont typeface="Arial"/>
              <a:buNone/>
            </a:pPr>
            <a:r>
              <a:rPr lang="en-US"/>
              <a:t>Consejos para realizar reuniones seguras</a:t>
            </a:r>
            <a:endParaRPr/>
          </a:p>
          <a:p>
            <a:pPr marL="0" lvl="0" indent="0" algn="l" rtl="0">
              <a:lnSpc>
                <a:spcPct val="90000"/>
              </a:lnSpc>
              <a:spcBef>
                <a:spcPts val="0"/>
              </a:spcBef>
              <a:spcAft>
                <a:spcPts val="0"/>
              </a:spcAft>
              <a:buClr>
                <a:srgbClr val="0055B8"/>
              </a:buClr>
              <a:buSzPts val="4000"/>
              <a:buFont typeface="Arial"/>
              <a:buNone/>
            </a:pPr>
            <a:endParaRPr/>
          </a:p>
        </p:txBody>
      </p:sp>
      <p:sp>
        <p:nvSpPr>
          <p:cNvPr id="308" name="Google Shape;308;gcb6bacabb2_0_37"/>
          <p:cNvSpPr txBox="1">
            <a:spLocks noGrp="1"/>
          </p:cNvSpPr>
          <p:nvPr>
            <p:ph type="body" idx="3"/>
          </p:nvPr>
        </p:nvSpPr>
        <p:spPr>
          <a:xfrm>
            <a:off x="578150" y="1323975"/>
            <a:ext cx="7391198" cy="1194142"/>
          </a:xfrm>
          <a:prstGeom prst="rect">
            <a:avLst/>
          </a:prstGeom>
          <a:noFill/>
          <a:ln>
            <a:noFill/>
          </a:ln>
        </p:spPr>
        <p:txBody>
          <a:bodyPr spcFirstLastPara="1" wrap="square" lIns="0" tIns="0" rIns="0" bIns="0" anchor="t" anchorCtr="0">
            <a:noAutofit/>
          </a:bodyPr>
          <a:lstStyle/>
          <a:p>
            <a:pPr marL="0" lvl="0" indent="0" algn="l" rtl="0">
              <a:lnSpc>
                <a:spcPct val="107000"/>
              </a:lnSpc>
              <a:spcBef>
                <a:spcPts val="0"/>
              </a:spcBef>
              <a:spcAft>
                <a:spcPts val="0"/>
              </a:spcAft>
              <a:buClr>
                <a:srgbClr val="E01782"/>
              </a:buClr>
              <a:buSzPts val="2400"/>
              <a:buFont typeface="Arial"/>
              <a:buNone/>
            </a:pPr>
            <a:r>
              <a:rPr lang="en-US" sz="2300" dirty="0"/>
              <a:t>Las </a:t>
            </a:r>
            <a:r>
              <a:rPr lang="en-US" sz="2300" dirty="0" err="1"/>
              <a:t>reuniones</a:t>
            </a:r>
            <a:r>
              <a:rPr lang="en-US" sz="2300" dirty="0"/>
              <a:t> </a:t>
            </a:r>
            <a:r>
              <a:rPr lang="en-US" sz="2300" dirty="0" err="1"/>
              <a:t>virtuales</a:t>
            </a:r>
            <a:r>
              <a:rPr lang="en-US" sz="2300" dirty="0"/>
              <a:t> son las </a:t>
            </a:r>
            <a:r>
              <a:rPr lang="en-US" sz="2300" dirty="0" err="1"/>
              <a:t>más</a:t>
            </a:r>
            <a:r>
              <a:rPr lang="en-US" sz="2300" dirty="0"/>
              <a:t> </a:t>
            </a:r>
            <a:r>
              <a:rPr lang="en-US" sz="2300" dirty="0" err="1"/>
              <a:t>seguras</a:t>
            </a:r>
            <a:r>
              <a:rPr lang="en-US" sz="2300" dirty="0"/>
              <a:t>. </a:t>
            </a:r>
            <a:endParaRPr sz="2300" dirty="0"/>
          </a:p>
          <a:p>
            <a:pPr marL="0" lvl="0" indent="0" algn="l" rtl="0">
              <a:lnSpc>
                <a:spcPct val="107000"/>
              </a:lnSpc>
              <a:spcBef>
                <a:spcPts val="0"/>
              </a:spcBef>
              <a:spcAft>
                <a:spcPts val="0"/>
              </a:spcAft>
              <a:buClr>
                <a:srgbClr val="E01782"/>
              </a:buClr>
              <a:buSzPts val="2400"/>
              <a:buFont typeface="Arial"/>
              <a:buNone/>
            </a:pPr>
            <a:r>
              <a:rPr lang="en-US" sz="2300" dirty="0"/>
              <a:t>Pero </a:t>
            </a:r>
            <a:r>
              <a:rPr lang="en-US" sz="2300" dirty="0" err="1"/>
              <a:t>puede</a:t>
            </a:r>
            <a:r>
              <a:rPr lang="en-US" sz="2300" dirty="0"/>
              <a:t> </a:t>
            </a:r>
            <a:r>
              <a:rPr lang="en-US" sz="2300" dirty="0" err="1"/>
              <a:t>tener</a:t>
            </a:r>
            <a:r>
              <a:rPr lang="en-US" sz="2300" dirty="0"/>
              <a:t> </a:t>
            </a:r>
            <a:r>
              <a:rPr lang="en-US" sz="2300" dirty="0" err="1"/>
              <a:t>reuniones</a:t>
            </a:r>
            <a:r>
              <a:rPr lang="en-US" sz="2300" dirty="0"/>
              <a:t> </a:t>
            </a:r>
            <a:r>
              <a:rPr lang="en-US" sz="2300" dirty="0" err="1"/>
              <a:t>más</a:t>
            </a:r>
            <a:r>
              <a:rPr lang="en-US" sz="2300" dirty="0"/>
              <a:t> </a:t>
            </a:r>
            <a:r>
              <a:rPr lang="en-US" sz="2300" dirty="0" err="1"/>
              <a:t>seguras</a:t>
            </a:r>
            <a:r>
              <a:rPr lang="en-US" sz="2300" dirty="0"/>
              <a:t> en persona </a:t>
            </a:r>
            <a:r>
              <a:rPr lang="en-US" sz="2300" dirty="0" err="1"/>
              <a:t>si</a:t>
            </a:r>
            <a:r>
              <a:rPr lang="en-US" sz="2300" dirty="0"/>
              <a:t> </a:t>
            </a:r>
            <a:r>
              <a:rPr lang="en-US" sz="2300" dirty="0" err="1"/>
              <a:t>sigue</a:t>
            </a:r>
            <a:r>
              <a:rPr lang="en-US" sz="2300" dirty="0"/>
              <a:t> las </a:t>
            </a:r>
            <a:r>
              <a:rPr lang="en-US" sz="2300" dirty="0" err="1"/>
              <a:t>precauciones</a:t>
            </a:r>
            <a:r>
              <a:rPr lang="en-US" sz="2300" dirty="0"/>
              <a:t> </a:t>
            </a:r>
            <a:r>
              <a:rPr lang="en-US" sz="2300" dirty="0" err="1"/>
              <a:t>recomendadas</a:t>
            </a:r>
            <a:r>
              <a:rPr lang="en-US" sz="2300" dirty="0"/>
              <a:t>.</a:t>
            </a:r>
            <a:endParaRPr sz="2300" dirty="0"/>
          </a:p>
        </p:txBody>
      </p:sp>
      <p:sp>
        <p:nvSpPr>
          <p:cNvPr id="309" name="Google Shape;309;gcb6bacabb2_0_37"/>
          <p:cNvSpPr txBox="1">
            <a:spLocks noGrp="1"/>
          </p:cNvSpPr>
          <p:nvPr>
            <p:ph type="body" idx="1"/>
          </p:nvPr>
        </p:nvSpPr>
        <p:spPr>
          <a:xfrm>
            <a:off x="578150" y="2486934"/>
            <a:ext cx="7004336" cy="3705900"/>
          </a:xfrm>
          <a:prstGeom prst="rect">
            <a:avLst/>
          </a:prstGeom>
          <a:noFill/>
          <a:ln>
            <a:noFill/>
          </a:ln>
        </p:spPr>
        <p:txBody>
          <a:bodyPr spcFirstLastPara="1" wrap="square" lIns="0" tIns="0" rIns="0" bIns="0" anchor="t" anchorCtr="0">
            <a:noAutofit/>
          </a:bodyPr>
          <a:lstStyle/>
          <a:p>
            <a:pPr marL="171450" lvl="0" indent="-158750" algn="l" rtl="0">
              <a:lnSpc>
                <a:spcPct val="107000"/>
              </a:lnSpc>
              <a:spcBef>
                <a:spcPts val="800"/>
              </a:spcBef>
              <a:spcAft>
                <a:spcPts val="0"/>
              </a:spcAft>
              <a:buSzPts val="1600"/>
              <a:buFont typeface="Arial"/>
              <a:buChar char="•"/>
            </a:pPr>
            <a:r>
              <a:rPr lang="es-CO" sz="1600" dirty="0"/>
              <a:t>Asegúrese de que haya suficiente espacio para el distanciamiento físico.</a:t>
            </a:r>
          </a:p>
          <a:p>
            <a:pPr marL="171450" indent="-158750">
              <a:spcBef>
                <a:spcPts val="800"/>
              </a:spcBef>
              <a:buSzPts val="1600"/>
              <a:buFont typeface="Arial"/>
              <a:buChar char="•"/>
            </a:pPr>
            <a:r>
              <a:rPr lang="es-ES" sz="1600" dirty="0">
                <a:effectLst/>
                <a:latin typeface="+mn-lt"/>
                <a:ea typeface="Calibri" panose="020F0502020204030204" pitchFamily="34" charset="0"/>
                <a:cs typeface="Times New Roman" panose="02020603050405020304" pitchFamily="18" charset="0"/>
              </a:rPr>
              <a:t>Exija que todas las personas que asisten usen mascarillas bien ajustadas que cubran completamente la nariz y la boca </a:t>
            </a:r>
            <a:r>
              <a:rPr lang="es-CO" sz="1600" u="sng" dirty="0">
                <a:solidFill>
                  <a:srgbClr val="0563C1"/>
                </a:solidFill>
                <a:effectLst/>
                <a:latin typeface="+mn-lt"/>
                <a:ea typeface="Calibri" panose="020F0502020204030204" pitchFamily="34" charset="0"/>
                <a:cs typeface="Times New Roman" panose="02020603050405020304" pitchFamily="18" charset="0"/>
                <a:hlinkClick r:id="rId3"/>
              </a:rPr>
              <a:t>cuando el riesgo de COVID en su comunidad sea alto</a:t>
            </a:r>
            <a:r>
              <a:rPr lang="es-CO" sz="1600" dirty="0">
                <a:effectLst/>
                <a:latin typeface="+mn-lt"/>
                <a:ea typeface="Calibri" panose="020F0502020204030204" pitchFamily="34" charset="0"/>
                <a:cs typeface="Times New Roman" panose="02020603050405020304" pitchFamily="18" charset="0"/>
              </a:rPr>
              <a:t>.</a:t>
            </a:r>
            <a:endParaRPr lang="en-US" sz="1600" dirty="0">
              <a:effectLst/>
              <a:latin typeface="+mn-lt"/>
              <a:ea typeface="Calibri" panose="020F0502020204030204" pitchFamily="34" charset="0"/>
              <a:cs typeface="Times New Roman" panose="02020603050405020304" pitchFamily="18" charset="0"/>
            </a:endParaRPr>
          </a:p>
          <a:p>
            <a:pPr marL="171450" lvl="0" indent="-158750" algn="l" rtl="0">
              <a:lnSpc>
                <a:spcPct val="107000"/>
              </a:lnSpc>
              <a:spcBef>
                <a:spcPts val="800"/>
              </a:spcBef>
              <a:spcAft>
                <a:spcPts val="0"/>
              </a:spcAft>
              <a:buSzPts val="1600"/>
              <a:buFont typeface="Arial"/>
              <a:buChar char="•"/>
            </a:pPr>
            <a:r>
              <a:rPr lang="es-CO" sz="1600" dirty="0"/>
              <a:t>Ofrezca desinfectante para manos con una base de al menos 60% de alcohol.</a:t>
            </a:r>
          </a:p>
          <a:p>
            <a:pPr marL="171450" lvl="0" indent="-158750" algn="l" rtl="0">
              <a:lnSpc>
                <a:spcPct val="107000"/>
              </a:lnSpc>
              <a:spcBef>
                <a:spcPts val="800"/>
              </a:spcBef>
              <a:spcAft>
                <a:spcPts val="0"/>
              </a:spcAft>
              <a:buSzPts val="1600"/>
              <a:buFont typeface="Arial"/>
              <a:buChar char="•"/>
            </a:pPr>
            <a:r>
              <a:rPr lang="es-CO" sz="1600" dirty="0"/>
              <a:t>Lleve a cabo las reuniones en salas bien ventiladas. Considere la posibilidad de hacer su reunión al aire libre si es posible.</a:t>
            </a:r>
          </a:p>
          <a:p>
            <a:pPr marL="171450" lvl="0" indent="-158750" algn="l" rtl="0">
              <a:lnSpc>
                <a:spcPct val="107000"/>
              </a:lnSpc>
              <a:spcBef>
                <a:spcPts val="800"/>
              </a:spcBef>
              <a:spcAft>
                <a:spcPts val="0"/>
              </a:spcAft>
              <a:buSzPts val="1600"/>
              <a:buFont typeface="Arial"/>
              <a:buChar char="•"/>
            </a:pPr>
            <a:r>
              <a:rPr lang="es-CO" sz="1600" dirty="0"/>
              <a:t>Sugiera que cualquier persona con síntomas de COVID-19 se quede en casa.</a:t>
            </a:r>
          </a:p>
          <a:p>
            <a:pPr marL="171450" lvl="0" indent="-158750" algn="l" rtl="0">
              <a:lnSpc>
                <a:spcPct val="107000"/>
              </a:lnSpc>
              <a:spcBef>
                <a:spcPts val="800"/>
              </a:spcBef>
              <a:spcAft>
                <a:spcPts val="0"/>
              </a:spcAft>
              <a:buSzPts val="1600"/>
              <a:buFont typeface="Arial"/>
              <a:buChar char="•"/>
            </a:pPr>
            <a:r>
              <a:rPr lang="es-CO" sz="1600" dirty="0"/>
              <a:t>Limpie los espacios de reunión antes y después del evento.</a:t>
            </a:r>
          </a:p>
          <a:p>
            <a:pPr marL="171450" lvl="0" indent="-158750" algn="l" rtl="0">
              <a:lnSpc>
                <a:spcPct val="107000"/>
              </a:lnSpc>
              <a:spcBef>
                <a:spcPts val="800"/>
              </a:spcBef>
              <a:spcAft>
                <a:spcPts val="0"/>
              </a:spcAft>
              <a:buSzPts val="1600"/>
              <a:buFont typeface="Arial"/>
              <a:buChar char="•"/>
            </a:pPr>
            <a:r>
              <a:rPr lang="es-CO" sz="1600" dirty="0"/>
              <a:t>Visite el sitio web de los CDC para obtener más </a:t>
            </a:r>
            <a:r>
              <a:rPr lang="es-CO" sz="1600" u="sng" dirty="0">
                <a:solidFill>
                  <a:schemeClr val="hlink"/>
                </a:solidFill>
                <a:hlinkClick r:id="rId4"/>
              </a:rPr>
              <a:t>recomendaciones sobre la organización de reuniones.</a:t>
            </a:r>
            <a:endParaRPr lang="es-CO" sz="1800" dirty="0"/>
          </a:p>
        </p:txBody>
      </p:sp>
      <p:pic>
        <p:nvPicPr>
          <p:cNvPr id="310" name="Google Shape;310;gcb6bacabb2_0_37">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5">
            <a:alphaModFix/>
          </a:blip>
          <a:srcRect/>
          <a:stretch/>
        </p:blipFill>
        <p:spPr>
          <a:xfrm>
            <a:off x="8132763" y="1404938"/>
            <a:ext cx="4059236" cy="4592640"/>
          </a:xfrm>
          <a:prstGeom prst="rect">
            <a:avLst/>
          </a:prstGeom>
          <a:noFill/>
          <a:ln>
            <a:noFill/>
          </a:ln>
        </p:spPr>
      </p:pic>
      <p:sp>
        <p:nvSpPr>
          <p:cNvPr id="311" name="Google Shape;311;gcb6bacabb2_0_37"/>
          <p:cNvSpPr txBox="1">
            <a:spLocks noGrp="1"/>
          </p:cNvSpPr>
          <p:nvPr>
            <p:ph type="sldNum" idx="12"/>
          </p:nvPr>
        </p:nvSpPr>
        <p:spPr>
          <a:xfrm>
            <a:off x="11380638" y="6327497"/>
            <a:ext cx="495000" cy="1692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cb6bacabb2_0_46"/>
          <p:cNvSpPr txBox="1">
            <a:spLocks noGrp="1"/>
          </p:cNvSpPr>
          <p:nvPr>
            <p:ph type="title"/>
          </p:nvPr>
        </p:nvSpPr>
        <p:spPr>
          <a:xfrm>
            <a:off x="578161" y="2931498"/>
            <a:ext cx="9261300" cy="57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000"/>
              <a:buFont typeface="Arial"/>
              <a:buNone/>
            </a:pPr>
            <a:r>
              <a:rPr lang="en-US"/>
              <a:t>Puntos de conversación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8"/>
          <p:cNvSpPr txBox="1">
            <a:spLocks noGrp="1"/>
          </p:cNvSpPr>
          <p:nvPr>
            <p:ph type="title"/>
          </p:nvPr>
        </p:nvSpPr>
        <p:spPr>
          <a:xfrm>
            <a:off x="578158" y="574554"/>
            <a:ext cx="6916621" cy="55968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55B8"/>
              </a:buClr>
              <a:buSzPts val="4000"/>
              <a:buFont typeface="Arial"/>
              <a:buNone/>
            </a:pPr>
            <a:r>
              <a:rPr lang="en-US" dirty="0"/>
              <a:t>Puntos de </a:t>
            </a:r>
            <a:r>
              <a:rPr lang="en-US" dirty="0" err="1"/>
              <a:t>conversación</a:t>
            </a:r>
            <a:endParaRPr dirty="0"/>
          </a:p>
        </p:txBody>
      </p:sp>
      <p:sp>
        <p:nvSpPr>
          <p:cNvPr id="335" name="Google Shape;335;p8"/>
          <p:cNvSpPr txBox="1"/>
          <p:nvPr/>
        </p:nvSpPr>
        <p:spPr>
          <a:xfrm>
            <a:off x="578158" y="1118913"/>
            <a:ext cx="10905300" cy="707846"/>
          </a:xfrm>
          <a:prstGeom prst="rect">
            <a:avLst/>
          </a:prstGeom>
          <a:noFill/>
          <a:ln>
            <a:noFill/>
          </a:ln>
        </p:spPr>
        <p:txBody>
          <a:bodyPr spcFirstLastPara="1" wrap="square" lIns="0" tIns="45700" rIns="0" bIns="45700" anchor="t" anchorCtr="0">
            <a:spAutoFit/>
          </a:bodyPr>
          <a:lstStyle/>
          <a:p>
            <a:pPr marL="0" marR="0" lvl="0" indent="0" algn="l" rtl="0">
              <a:spcBef>
                <a:spcPts val="0"/>
              </a:spcBef>
              <a:spcAft>
                <a:spcPts val="0"/>
              </a:spcAft>
              <a:buNone/>
            </a:pPr>
            <a:r>
              <a:rPr lang="es-MX" sz="2000" b="1" dirty="0">
                <a:solidFill>
                  <a:srgbClr val="E01782"/>
                </a:solidFill>
              </a:rPr>
              <a:t>Utilice estos puntos de conversación con información confiable para comunicarse con educadores y padres.</a:t>
            </a:r>
            <a:endParaRPr lang="es-MX" sz="1800" dirty="0"/>
          </a:p>
        </p:txBody>
      </p:sp>
      <p:graphicFrame>
        <p:nvGraphicFramePr>
          <p:cNvPr id="336" name="Google Shape;336;p8"/>
          <p:cNvGraphicFramePr/>
          <p:nvPr>
            <p:extLst>
              <p:ext uri="{D42A27DB-BD31-4B8C-83A1-F6EECF244321}">
                <p14:modId xmlns:p14="http://schemas.microsoft.com/office/powerpoint/2010/main" val="469048151"/>
              </p:ext>
            </p:extLst>
          </p:nvPr>
        </p:nvGraphicFramePr>
        <p:xfrm>
          <a:off x="578158" y="1887768"/>
          <a:ext cx="10851842" cy="5082750"/>
        </p:xfrm>
        <a:graphic>
          <a:graphicData uri="http://schemas.openxmlformats.org/drawingml/2006/table">
            <a:tbl>
              <a:tblPr firstRow="1" bandRow="1">
                <a:noFill/>
                <a:tableStyleId>{7F0C3E2E-516D-494A-A759-73954E91C1D6}</a:tableStyleId>
              </a:tblPr>
              <a:tblGrid>
                <a:gridCol w="3685025">
                  <a:extLst>
                    <a:ext uri="{9D8B030D-6E8A-4147-A177-3AD203B41FA5}">
                      <a16:colId xmlns:a16="http://schemas.microsoft.com/office/drawing/2014/main" val="20000"/>
                    </a:ext>
                  </a:extLst>
                </a:gridCol>
                <a:gridCol w="7166817">
                  <a:extLst>
                    <a:ext uri="{9D8B030D-6E8A-4147-A177-3AD203B41FA5}">
                      <a16:colId xmlns:a16="http://schemas.microsoft.com/office/drawing/2014/main" val="20001"/>
                    </a:ext>
                  </a:extLst>
                </a:gridCol>
              </a:tblGrid>
              <a:tr h="274325">
                <a:tc>
                  <a:txBody>
                    <a:bodyPr/>
                    <a:lstStyle/>
                    <a:p>
                      <a:pPr marL="0" marR="0" lvl="0" indent="0" algn="l" rtl="0">
                        <a:spcBef>
                          <a:spcPts val="0"/>
                        </a:spcBef>
                        <a:spcAft>
                          <a:spcPts val="0"/>
                        </a:spcAft>
                        <a:buNone/>
                      </a:pPr>
                      <a:r>
                        <a:rPr lang="en-US" dirty="0" err="1"/>
                        <a:t>Pregunta</a:t>
                      </a:r>
                      <a:r>
                        <a:rPr lang="en-US" dirty="0"/>
                        <a:t> </a:t>
                      </a:r>
                      <a:endParaRPr dirty="0"/>
                    </a:p>
                  </a:txBody>
                  <a:tcPr marL="91450" marR="91450" marT="45725" marB="45725">
                    <a:solidFill>
                      <a:srgbClr val="0055B8"/>
                    </a:solidFill>
                  </a:tcPr>
                </a:tc>
                <a:tc>
                  <a:txBody>
                    <a:bodyPr/>
                    <a:lstStyle/>
                    <a:p>
                      <a:pPr marL="0" marR="0" lvl="0" indent="0" algn="l" rtl="0">
                        <a:spcBef>
                          <a:spcPts val="0"/>
                        </a:spcBef>
                        <a:spcAft>
                          <a:spcPts val="0"/>
                        </a:spcAft>
                        <a:buNone/>
                      </a:pPr>
                      <a:r>
                        <a:rPr lang="en-US"/>
                        <a:t>Puntos de conversación</a:t>
                      </a:r>
                      <a:endParaRPr/>
                    </a:p>
                  </a:txBody>
                  <a:tcPr marL="91450" marR="91450" marT="45725" marB="45725">
                    <a:solidFill>
                      <a:srgbClr val="0055B8"/>
                    </a:solidFill>
                  </a:tcPr>
                </a:tc>
                <a:extLst>
                  <a:ext uri="{0D108BD9-81ED-4DB2-BD59-A6C34878D82A}">
                    <a16:rowId xmlns:a16="http://schemas.microsoft.com/office/drawing/2014/main" val="10000"/>
                  </a:ext>
                </a:extLst>
              </a:tr>
              <a:tr h="538025">
                <a:tc>
                  <a:txBody>
                    <a:bodyPr/>
                    <a:lstStyle/>
                    <a:p>
                      <a:pPr marL="0" marR="0" lvl="0" indent="0" algn="l" rtl="0">
                        <a:spcBef>
                          <a:spcPts val="0"/>
                        </a:spcBef>
                        <a:spcAft>
                          <a:spcPts val="0"/>
                        </a:spcAft>
                        <a:buNone/>
                      </a:pPr>
                      <a:r>
                        <a:rPr lang="es-EC" sz="1300" noProof="0">
                          <a:solidFill>
                            <a:schemeClr val="accent3"/>
                          </a:solidFill>
                        </a:rPr>
                        <a:t>¿Las vacunas contra el COVID-19 son seguras para los niños?</a:t>
                      </a:r>
                      <a:endParaRPr lang="es-EC" sz="1300" noProof="0"/>
                    </a:p>
                  </a:txBody>
                  <a:tcPr marL="91450" marR="91450" marT="45725" marB="45725">
                    <a:solidFill>
                      <a:schemeClr val="lt1"/>
                    </a:solidFill>
                  </a:tcPr>
                </a:tc>
                <a:tc>
                  <a:txBody>
                    <a:bodyPr/>
                    <a:lstStyle/>
                    <a:p>
                      <a:r>
                        <a:rPr lang="es-ES" sz="1300" b="0" i="0" u="none" strike="noStrike" cap="none" dirty="0">
                          <a:solidFill>
                            <a:schemeClr val="accent3"/>
                          </a:solidFill>
                          <a:latin typeface="Arial"/>
                          <a:ea typeface="Arial"/>
                          <a:cs typeface="Arial"/>
                          <a:sym typeface="Arial"/>
                        </a:rPr>
                        <a:t>La vacuna contra el COVID-19 fue rigurosamente probada en miles de niños antes de ser autorizada por la FDA. La vacuna demostró ser segura y eficaz durante estudios clínicos. Los niños tenían el mismo tipo de efectos secundarios que los adultos. Los efectos secundarios durante los estudios clínicos fueron usualmente moderados y solo duraban pocos días. Las vacunas contra el COVID-19 están siendo usadas bajo el monitoreo de seguridad más intenso en la historia de los Estados Unidos. </a:t>
                      </a:r>
                      <a:endParaRPr lang="en-US" sz="1300" b="0" i="0" u="none" strike="noStrike" cap="none" dirty="0">
                        <a:solidFill>
                          <a:schemeClr val="accent3"/>
                        </a:solidFill>
                        <a:latin typeface="Arial"/>
                        <a:ea typeface="Arial"/>
                        <a:cs typeface="Arial"/>
                        <a:sym typeface="Arial"/>
                      </a:endParaRPr>
                    </a:p>
                  </a:txBody>
                  <a:tcPr marL="91450" marR="91450" marT="45725" marB="45725">
                    <a:solidFill>
                      <a:schemeClr val="lt1"/>
                    </a:solidFill>
                  </a:tcPr>
                </a:tc>
                <a:extLst>
                  <a:ext uri="{0D108BD9-81ED-4DB2-BD59-A6C34878D82A}">
                    <a16:rowId xmlns:a16="http://schemas.microsoft.com/office/drawing/2014/main" val="10001"/>
                  </a:ext>
                </a:extLst>
              </a:tr>
              <a:tr h="502000">
                <a:tc>
                  <a:txBody>
                    <a:bodyPr/>
                    <a:lstStyle/>
                    <a:p>
                      <a:pPr marL="0" marR="0" lvl="0" indent="0" algn="l" rtl="0">
                        <a:spcBef>
                          <a:spcPts val="0"/>
                        </a:spcBef>
                        <a:spcAft>
                          <a:spcPts val="0"/>
                        </a:spcAft>
                        <a:buNone/>
                      </a:pPr>
                      <a:r>
                        <a:rPr lang="es-EC" sz="1300" noProof="0">
                          <a:solidFill>
                            <a:schemeClr val="accent3"/>
                          </a:solidFill>
                        </a:rPr>
                        <a:t>¿Los niños realmente necesitan una vacuna si son jóvenes y están sanos?</a:t>
                      </a:r>
                      <a:endParaRPr lang="es-EC" sz="1300" noProof="0"/>
                    </a:p>
                  </a:txBody>
                  <a:tcPr marL="91450" marR="91450" marT="45725" marB="45725">
                    <a:solidFill>
                      <a:srgbClr val="F2F6FB"/>
                    </a:solidFill>
                  </a:tcPr>
                </a:tc>
                <a:tc>
                  <a:txBody>
                    <a:bodyPr/>
                    <a:lstStyle/>
                    <a:p>
                      <a:pPr marL="0" marR="0" lvl="0" indent="0" algn="l" rtl="0">
                        <a:spcBef>
                          <a:spcPts val="0"/>
                        </a:spcBef>
                        <a:spcAft>
                          <a:spcPts val="0"/>
                        </a:spcAft>
                        <a:buNone/>
                      </a:pPr>
                      <a:r>
                        <a:rPr lang="es-EC" sz="1300" noProof="0" dirty="0">
                          <a:solidFill>
                            <a:schemeClr val="accent3"/>
                          </a:solidFill>
                        </a:rPr>
                        <a:t>Los niños aún pueden enfermarse y tener complicaciones a largo plazo por el virus. También pueden contagiar a otras personas.</a:t>
                      </a:r>
                      <a:endParaRPr lang="es-EC" sz="1300" noProof="0" dirty="0"/>
                    </a:p>
                  </a:txBody>
                  <a:tcPr marL="91450" marR="91450" marT="45725" marB="45725">
                    <a:solidFill>
                      <a:srgbClr val="F2F6FB"/>
                    </a:solidFill>
                  </a:tcPr>
                </a:tc>
                <a:extLst>
                  <a:ext uri="{0D108BD9-81ED-4DB2-BD59-A6C34878D82A}">
                    <a16:rowId xmlns:a16="http://schemas.microsoft.com/office/drawing/2014/main" val="10002"/>
                  </a:ext>
                </a:extLst>
              </a:tr>
              <a:tr h="538025">
                <a:tc>
                  <a:txBody>
                    <a:bodyPr/>
                    <a:lstStyle/>
                    <a:p>
                      <a:pPr marL="0" marR="0" lvl="0" indent="0" algn="l" rtl="0">
                        <a:spcBef>
                          <a:spcPts val="0"/>
                        </a:spcBef>
                        <a:spcAft>
                          <a:spcPts val="0"/>
                        </a:spcAft>
                        <a:buNone/>
                      </a:pPr>
                      <a:r>
                        <a:rPr lang="es-EC" sz="1300" noProof="0">
                          <a:solidFill>
                            <a:schemeClr val="accent3"/>
                          </a:solidFill>
                        </a:rPr>
                        <a:t>¿La vacuna contra el COVID cambiará mi ADN?</a:t>
                      </a:r>
                      <a:endParaRPr lang="es-EC" sz="1300" noProof="0"/>
                    </a:p>
                  </a:txBody>
                  <a:tcPr marL="91450" marR="91450" marT="45725" marB="45725">
                    <a:solidFill>
                      <a:schemeClr val="lt1"/>
                    </a:solidFill>
                  </a:tcPr>
                </a:tc>
                <a:tc>
                  <a:txBody>
                    <a:bodyPr/>
                    <a:lstStyle/>
                    <a:p>
                      <a:pPr marL="0" marR="0" lvl="0" indent="0" algn="l" rtl="0">
                        <a:spcBef>
                          <a:spcPts val="0"/>
                        </a:spcBef>
                        <a:spcAft>
                          <a:spcPts val="0"/>
                        </a:spcAft>
                        <a:buNone/>
                      </a:pPr>
                      <a:r>
                        <a:rPr lang="es-EC" sz="1300" noProof="0">
                          <a:solidFill>
                            <a:schemeClr val="accent3"/>
                          </a:solidFill>
                        </a:rPr>
                        <a:t>Las vacunas contra el COVID-19 no cambian ni interactúan con su ADN de ninguna manera. El material genético de las vacunas nunca entra al núcleo de la célula donde se guarda el ADN.</a:t>
                      </a:r>
                      <a:endParaRPr lang="es-EC" sz="1300" noProof="0"/>
                    </a:p>
                  </a:txBody>
                  <a:tcPr marL="91450" marR="91450" marT="45725" marB="45725">
                    <a:solidFill>
                      <a:schemeClr val="lt1"/>
                    </a:solidFill>
                  </a:tcPr>
                </a:tc>
                <a:extLst>
                  <a:ext uri="{0D108BD9-81ED-4DB2-BD59-A6C34878D82A}">
                    <a16:rowId xmlns:a16="http://schemas.microsoft.com/office/drawing/2014/main" val="10003"/>
                  </a:ext>
                </a:extLst>
              </a:tr>
              <a:tr h="538025">
                <a:tc>
                  <a:txBody>
                    <a:bodyPr/>
                    <a:lstStyle/>
                    <a:p>
                      <a:pPr marL="0" marR="0" lvl="0" indent="0" algn="l" rtl="0">
                        <a:spcBef>
                          <a:spcPts val="0"/>
                        </a:spcBef>
                        <a:spcAft>
                          <a:spcPts val="0"/>
                        </a:spcAft>
                        <a:buNone/>
                      </a:pPr>
                      <a:r>
                        <a:rPr lang="es-EC" sz="1300" noProof="0">
                          <a:solidFill>
                            <a:schemeClr val="accent3"/>
                          </a:solidFill>
                        </a:rPr>
                        <a:t>¿Recibir una vacuna contra el COVID me dará COVID?</a:t>
                      </a:r>
                      <a:endParaRPr lang="es-EC" sz="1300" noProof="0"/>
                    </a:p>
                  </a:txBody>
                  <a:tcPr marL="91450" marR="91450" marT="45725" marB="45725">
                    <a:solidFill>
                      <a:srgbClr val="F2F6FB"/>
                    </a:solidFill>
                  </a:tcPr>
                </a:tc>
                <a:tc>
                  <a:txBody>
                    <a:bodyPr/>
                    <a:lstStyle/>
                    <a:p>
                      <a:pPr marL="0" marR="0" lvl="0" indent="0" algn="l" rtl="0">
                        <a:spcBef>
                          <a:spcPts val="0"/>
                        </a:spcBef>
                        <a:spcAft>
                          <a:spcPts val="0"/>
                        </a:spcAft>
                        <a:buNone/>
                      </a:pPr>
                      <a:r>
                        <a:rPr lang="es-EC" sz="1300" noProof="0" dirty="0">
                          <a:solidFill>
                            <a:schemeClr val="accent3"/>
                          </a:solidFill>
                        </a:rPr>
                        <a:t>Ninguna de las vacunas contiene el virus vivo que causa el COVID-19, y no pueden enfermarlo de COVID-19.</a:t>
                      </a:r>
                      <a:endParaRPr lang="es-EC" sz="1300" noProof="0" dirty="0"/>
                    </a:p>
                  </a:txBody>
                  <a:tcPr marL="91450" marR="91450" marT="45725" marB="45725">
                    <a:solidFill>
                      <a:srgbClr val="F2F6FB"/>
                    </a:solidFill>
                  </a:tcPr>
                </a:tc>
                <a:extLst>
                  <a:ext uri="{0D108BD9-81ED-4DB2-BD59-A6C34878D82A}">
                    <a16:rowId xmlns:a16="http://schemas.microsoft.com/office/drawing/2014/main" val="10004"/>
                  </a:ext>
                </a:extLst>
              </a:tr>
              <a:tr h="538025">
                <a:tc>
                  <a:txBody>
                    <a:bodyPr/>
                    <a:lstStyle/>
                    <a:p>
                      <a:pPr marL="0" marR="0" lvl="0" indent="0" algn="l" rtl="0">
                        <a:spcBef>
                          <a:spcPts val="0"/>
                        </a:spcBef>
                        <a:spcAft>
                          <a:spcPts val="0"/>
                        </a:spcAft>
                        <a:buNone/>
                      </a:pPr>
                      <a:r>
                        <a:rPr lang="es-EC" sz="1300" noProof="0">
                          <a:solidFill>
                            <a:schemeClr val="accent3"/>
                          </a:solidFill>
                        </a:rPr>
                        <a:t>Si ya tuve COVID-19, ¿necesito una vacuna?</a:t>
                      </a:r>
                      <a:endParaRPr lang="es-EC" sz="1300" noProof="0"/>
                    </a:p>
                  </a:txBody>
                  <a:tcPr marL="91450" marR="91450" marT="45725" marB="45725">
                    <a:solidFill>
                      <a:schemeClr val="lt1"/>
                    </a:solidFill>
                  </a:tcPr>
                </a:tc>
                <a:tc>
                  <a:txBody>
                    <a:bodyPr/>
                    <a:lstStyle/>
                    <a:p>
                      <a:pPr marL="0" marR="0" lvl="0" indent="0" algn="l" rtl="0">
                        <a:spcBef>
                          <a:spcPts val="0"/>
                        </a:spcBef>
                        <a:spcAft>
                          <a:spcPts val="0"/>
                        </a:spcAft>
                        <a:buNone/>
                      </a:pPr>
                      <a:r>
                        <a:rPr lang="es-EC" sz="1300" noProof="0" dirty="0">
                          <a:solidFill>
                            <a:schemeClr val="accent3"/>
                          </a:solidFill>
                        </a:rPr>
                        <a:t>La evidencia muestra que vacunarse después de tener COVID-19 fortalece la inmunidad para brindarle una mejor protección.</a:t>
                      </a:r>
                      <a:endParaRPr lang="es-EC" sz="1300" noProof="0" dirty="0"/>
                    </a:p>
                  </a:txBody>
                  <a:tcPr marL="91450" marR="91450" marT="45725" marB="45725">
                    <a:solidFill>
                      <a:schemeClr val="lt1"/>
                    </a:solidFill>
                  </a:tcPr>
                </a:tc>
                <a:extLst>
                  <a:ext uri="{0D108BD9-81ED-4DB2-BD59-A6C34878D82A}">
                    <a16:rowId xmlns:a16="http://schemas.microsoft.com/office/drawing/2014/main" val="10005"/>
                  </a:ext>
                </a:extLst>
              </a:tr>
              <a:tr h="548100">
                <a:tc>
                  <a:txBody>
                    <a:bodyPr/>
                    <a:lstStyle/>
                    <a:p>
                      <a:pPr marL="0" marR="0" lvl="0" indent="0" algn="l" rtl="0">
                        <a:spcBef>
                          <a:spcPts val="0"/>
                        </a:spcBef>
                        <a:spcAft>
                          <a:spcPts val="0"/>
                        </a:spcAft>
                        <a:buNone/>
                      </a:pPr>
                      <a:r>
                        <a:rPr lang="es-EC" sz="1300" noProof="0">
                          <a:solidFill>
                            <a:schemeClr val="accent3"/>
                          </a:solidFill>
                        </a:rPr>
                        <a:t>¿Las vacunas contra el COVID-19 afectan la fertilidad?</a:t>
                      </a:r>
                      <a:endParaRPr lang="es-EC" sz="1300" noProof="0"/>
                    </a:p>
                  </a:txBody>
                  <a:tcPr marL="91450" marR="91450" marT="45725" marB="45725">
                    <a:solidFill>
                      <a:srgbClr val="F2F6FB"/>
                    </a:solidFill>
                  </a:tcPr>
                </a:tc>
                <a:tc>
                  <a:txBody>
                    <a:bodyPr/>
                    <a:lstStyle/>
                    <a:p>
                      <a:pPr marL="0" marR="0" lvl="0" indent="0" algn="l" rtl="0">
                        <a:spcBef>
                          <a:spcPts val="0"/>
                        </a:spcBef>
                        <a:spcAft>
                          <a:spcPts val="0"/>
                        </a:spcAft>
                        <a:buNone/>
                      </a:pPr>
                      <a:r>
                        <a:rPr lang="es-EC" sz="1300" noProof="0" dirty="0">
                          <a:solidFill>
                            <a:schemeClr val="accent3"/>
                          </a:solidFill>
                        </a:rPr>
                        <a:t>Actualmente, no hay pruebas que indiquen que alguna vacuna, incluidas las vacunas contra el COVID-19, cause problemas de fertilidad en hombres o mujeres.</a:t>
                      </a:r>
                      <a:endParaRPr lang="es-EC" sz="1300" noProof="0" dirty="0"/>
                    </a:p>
                  </a:txBody>
                  <a:tcPr marL="91450" marR="91450" marT="45725" marB="45725">
                    <a:solidFill>
                      <a:srgbClr val="F2F6FB"/>
                    </a:solidFill>
                  </a:tcPr>
                </a:tc>
                <a:extLst>
                  <a:ext uri="{0D108BD9-81ED-4DB2-BD59-A6C34878D82A}">
                    <a16:rowId xmlns:a16="http://schemas.microsoft.com/office/drawing/2014/main" val="10006"/>
                  </a:ext>
                </a:extLst>
              </a:tr>
              <a:tr h="538025">
                <a:tc>
                  <a:txBody>
                    <a:bodyPr/>
                    <a:lstStyle/>
                    <a:p>
                      <a:pPr marL="0" marR="0" lvl="0" indent="0" algn="l" rtl="0">
                        <a:spcBef>
                          <a:spcPts val="0"/>
                        </a:spcBef>
                        <a:spcAft>
                          <a:spcPts val="0"/>
                        </a:spcAft>
                        <a:buNone/>
                      </a:pPr>
                      <a:r>
                        <a:rPr lang="es-EC" sz="1300" noProof="0">
                          <a:solidFill>
                            <a:schemeClr val="accent3"/>
                          </a:solidFill>
                        </a:rPr>
                        <a:t>¿Las vacunas contra el COVID-19 causan efectos en la salud a largo plazo?</a:t>
                      </a:r>
                      <a:endParaRPr lang="es-EC" sz="1300" noProof="0"/>
                    </a:p>
                  </a:txBody>
                  <a:tcPr marL="91450" marR="91450" marT="45725" marB="45725">
                    <a:solidFill>
                      <a:schemeClr val="lt1"/>
                    </a:solidFill>
                  </a:tcPr>
                </a:tc>
                <a:tc>
                  <a:txBody>
                    <a:bodyPr/>
                    <a:lstStyle/>
                    <a:p>
                      <a:pPr marL="0" marR="0" lvl="0" indent="0" algn="l" rtl="0">
                        <a:spcBef>
                          <a:spcPts val="0"/>
                        </a:spcBef>
                        <a:spcAft>
                          <a:spcPts val="0"/>
                        </a:spcAft>
                        <a:buNone/>
                      </a:pPr>
                      <a:r>
                        <a:rPr lang="es-EC" sz="1300" noProof="0" dirty="0">
                          <a:solidFill>
                            <a:schemeClr val="accent3"/>
                          </a:solidFill>
                        </a:rPr>
                        <a:t>Los efectos secundarios graves que causarían un problema de salud a largo plazo son muy poco frecuentes después de la vacunación contra el COVID-19. El riesgo de enfermarse gravemente por COVID-19 es mucho mayor.</a:t>
                      </a:r>
                      <a:endParaRPr lang="es-EC" sz="1200" noProof="0" dirty="0"/>
                    </a:p>
                  </a:txBody>
                  <a:tcPr marL="91450" marR="91450" marT="45725" marB="45725">
                    <a:solidFill>
                      <a:schemeClr val="lt1"/>
                    </a:solidFill>
                  </a:tcPr>
                </a:tc>
                <a:extLst>
                  <a:ext uri="{0D108BD9-81ED-4DB2-BD59-A6C34878D82A}">
                    <a16:rowId xmlns:a16="http://schemas.microsoft.com/office/drawing/2014/main" val="10007"/>
                  </a:ext>
                </a:extLst>
              </a:tr>
            </a:tbl>
          </a:graphicData>
        </a:graphic>
      </p:graphicFrame>
      <p:sp>
        <p:nvSpPr>
          <p:cNvPr id="337" name="Google Shape;337;p8"/>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9"/>
          <p:cNvSpPr txBox="1">
            <a:spLocks noGrp="1"/>
          </p:cNvSpPr>
          <p:nvPr>
            <p:ph type="title"/>
          </p:nvPr>
        </p:nvSpPr>
        <p:spPr>
          <a:xfrm>
            <a:off x="578145" y="574550"/>
            <a:ext cx="11297400" cy="559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55B8"/>
              </a:buClr>
              <a:buSzPts val="4000"/>
              <a:buFont typeface="Arial"/>
              <a:buNone/>
            </a:pPr>
            <a:r>
              <a:rPr lang="en-US" dirty="0"/>
              <a:t>Puntos de </a:t>
            </a:r>
            <a:r>
              <a:rPr lang="en-US" dirty="0" err="1"/>
              <a:t>conversación</a:t>
            </a:r>
            <a:r>
              <a:rPr lang="en-US" dirty="0"/>
              <a:t> (</a:t>
            </a:r>
            <a:r>
              <a:rPr lang="en-US" dirty="0" err="1"/>
              <a:t>continuación</a:t>
            </a:r>
            <a:r>
              <a:rPr lang="en-US" dirty="0"/>
              <a:t>)</a:t>
            </a:r>
            <a:endParaRPr dirty="0"/>
          </a:p>
          <a:p>
            <a:pPr marL="0" lvl="0" indent="0" algn="l" rtl="0">
              <a:lnSpc>
                <a:spcPct val="90000"/>
              </a:lnSpc>
              <a:spcBef>
                <a:spcPts val="0"/>
              </a:spcBef>
              <a:spcAft>
                <a:spcPts val="0"/>
              </a:spcAft>
              <a:buClr>
                <a:srgbClr val="0055B8"/>
              </a:buClr>
              <a:buSzPts val="4000"/>
              <a:buFont typeface="Arial"/>
              <a:buNone/>
            </a:pPr>
            <a:endParaRPr dirty="0"/>
          </a:p>
        </p:txBody>
      </p:sp>
      <p:graphicFrame>
        <p:nvGraphicFramePr>
          <p:cNvPr id="350" name="Google Shape;350;p9"/>
          <p:cNvGraphicFramePr/>
          <p:nvPr>
            <p:extLst>
              <p:ext uri="{D42A27DB-BD31-4B8C-83A1-F6EECF244321}">
                <p14:modId xmlns:p14="http://schemas.microsoft.com/office/powerpoint/2010/main" val="4040463495"/>
              </p:ext>
            </p:extLst>
          </p:nvPr>
        </p:nvGraphicFramePr>
        <p:xfrm>
          <a:off x="578158" y="1469446"/>
          <a:ext cx="10732575" cy="5118845"/>
        </p:xfrm>
        <a:graphic>
          <a:graphicData uri="http://schemas.openxmlformats.org/drawingml/2006/table">
            <a:tbl>
              <a:tblPr firstRow="1" bandRow="1">
                <a:noFill/>
                <a:tableStyleId>{7F0C3E2E-516D-494A-A759-73954E91C1D6}</a:tableStyleId>
              </a:tblPr>
              <a:tblGrid>
                <a:gridCol w="3644525">
                  <a:extLst>
                    <a:ext uri="{9D8B030D-6E8A-4147-A177-3AD203B41FA5}">
                      <a16:colId xmlns:a16="http://schemas.microsoft.com/office/drawing/2014/main" val="20000"/>
                    </a:ext>
                  </a:extLst>
                </a:gridCol>
                <a:gridCol w="7088050">
                  <a:extLst>
                    <a:ext uri="{9D8B030D-6E8A-4147-A177-3AD203B41FA5}">
                      <a16:colId xmlns:a16="http://schemas.microsoft.com/office/drawing/2014/main" val="20001"/>
                    </a:ext>
                  </a:extLst>
                </a:gridCol>
              </a:tblGrid>
              <a:tr h="322675">
                <a:tc>
                  <a:txBody>
                    <a:bodyPr/>
                    <a:lstStyle/>
                    <a:p>
                      <a:pPr marL="0" marR="0" lvl="0" indent="0" algn="l" rtl="0">
                        <a:spcBef>
                          <a:spcPts val="0"/>
                        </a:spcBef>
                        <a:spcAft>
                          <a:spcPts val="0"/>
                        </a:spcAft>
                        <a:buNone/>
                      </a:pPr>
                      <a:r>
                        <a:rPr lang="en-US"/>
                        <a:t>Pregunta </a:t>
                      </a:r>
                      <a:endParaRPr/>
                    </a:p>
                  </a:txBody>
                  <a:tcPr marL="91450" marR="91450" marT="45725" marB="45725">
                    <a:solidFill>
                      <a:srgbClr val="0055B8"/>
                    </a:solidFill>
                  </a:tcPr>
                </a:tc>
                <a:tc>
                  <a:txBody>
                    <a:bodyPr/>
                    <a:lstStyle/>
                    <a:p>
                      <a:pPr marL="0" marR="0" lvl="0" indent="0" algn="l" rtl="0">
                        <a:spcBef>
                          <a:spcPts val="0"/>
                        </a:spcBef>
                        <a:spcAft>
                          <a:spcPts val="0"/>
                        </a:spcAft>
                        <a:buNone/>
                      </a:pPr>
                      <a:r>
                        <a:rPr lang="en-US"/>
                        <a:t>Puntos de conversación</a:t>
                      </a:r>
                      <a:endParaRPr/>
                    </a:p>
                  </a:txBody>
                  <a:tcPr marL="91450" marR="91450" marT="45725" marB="45725">
                    <a:solidFill>
                      <a:srgbClr val="0055B8"/>
                    </a:solidFill>
                  </a:tcPr>
                </a:tc>
                <a:extLst>
                  <a:ext uri="{0D108BD9-81ED-4DB2-BD59-A6C34878D82A}">
                    <a16:rowId xmlns:a16="http://schemas.microsoft.com/office/drawing/2014/main" val="10000"/>
                  </a:ext>
                </a:extLst>
              </a:tr>
              <a:tr h="1226200">
                <a:tc>
                  <a:txBody>
                    <a:bodyPr/>
                    <a:lstStyle/>
                    <a:p>
                      <a:pPr marL="0" marR="0" lvl="0" indent="0" algn="l" rtl="0">
                        <a:spcBef>
                          <a:spcPts val="0"/>
                        </a:spcBef>
                        <a:spcAft>
                          <a:spcPts val="0"/>
                        </a:spcAft>
                        <a:buNone/>
                      </a:pPr>
                      <a:r>
                        <a:rPr lang="es-MX" noProof="0">
                          <a:solidFill>
                            <a:schemeClr val="accent3"/>
                          </a:solidFill>
                        </a:rPr>
                        <a:t>¿Mi hijo o yo tendremos miocarditis o pericarditis por recibir la vacuna de Pfizer-BioNTech?</a:t>
                      </a:r>
                      <a:endParaRPr lang="es-MX" noProof="0"/>
                    </a:p>
                  </a:txBody>
                  <a:tcPr marL="91450" marR="91450" marT="45725" marB="45725">
                    <a:solidFill>
                      <a:schemeClr val="lt1"/>
                    </a:solidFill>
                  </a:tcPr>
                </a:tc>
                <a:tc>
                  <a:txBody>
                    <a:bodyPr/>
                    <a:lstStyle/>
                    <a:p>
                      <a:pPr marL="0" marR="0" lvl="0" indent="0" algn="l" rtl="0">
                        <a:spcBef>
                          <a:spcPts val="0"/>
                        </a:spcBef>
                        <a:spcAft>
                          <a:spcPts val="0"/>
                        </a:spcAft>
                        <a:buNone/>
                      </a:pPr>
                      <a:r>
                        <a:rPr lang="es-MX" noProof="0">
                          <a:solidFill>
                            <a:schemeClr val="accent3"/>
                          </a:solidFill>
                        </a:rPr>
                        <a:t>Los informes de miocarditis o pericarditis (inflamación del corazón) después de la vacunación son extremadamente poco frecuentes, dados los cientos de millones de dosis de vacunas que se han administrado. La mayoría de los pacientes que recibieron atención respondieron bien al tratamiento y al reposo y mejoraron rápidamente. Es importante tener en cuenta que el COVID-19 también puede causar este tipo de inflamación cardíaca.</a:t>
                      </a:r>
                      <a:endParaRPr lang="es-MX" noProof="0"/>
                    </a:p>
                  </a:txBody>
                  <a:tcPr marL="91450" marR="91450" marT="45725" marB="45725">
                    <a:solidFill>
                      <a:schemeClr val="lt1"/>
                    </a:solidFill>
                  </a:tcPr>
                </a:tc>
                <a:extLst>
                  <a:ext uri="{0D108BD9-81ED-4DB2-BD59-A6C34878D82A}">
                    <a16:rowId xmlns:a16="http://schemas.microsoft.com/office/drawing/2014/main" val="10001"/>
                  </a:ext>
                </a:extLst>
              </a:tr>
              <a:tr h="774450">
                <a:tc>
                  <a:txBody>
                    <a:bodyPr/>
                    <a:lstStyle/>
                    <a:p>
                      <a:pPr marL="0" marR="0" lvl="0" indent="0" algn="l" rtl="0">
                        <a:spcBef>
                          <a:spcPts val="0"/>
                        </a:spcBef>
                        <a:spcAft>
                          <a:spcPts val="0"/>
                        </a:spcAft>
                        <a:buNone/>
                      </a:pPr>
                      <a:r>
                        <a:rPr lang="es-MX" noProof="0">
                          <a:solidFill>
                            <a:schemeClr val="accent3"/>
                          </a:solidFill>
                        </a:rPr>
                        <a:t>¿Puedo recibir la vacuna contra el COVID-19 mientras tengo el período o cuando mi hija tenga el período?</a:t>
                      </a:r>
                      <a:endParaRPr lang="es-MX" noProof="0"/>
                    </a:p>
                  </a:txBody>
                  <a:tcPr marL="91450" marR="91450" marT="45725" marB="45725">
                    <a:solidFill>
                      <a:srgbClr val="F2F6FB"/>
                    </a:solidFill>
                  </a:tcPr>
                </a:tc>
                <a:tc>
                  <a:txBody>
                    <a:bodyPr/>
                    <a:lstStyle/>
                    <a:p>
                      <a:pPr marL="0" marR="0" lvl="0" indent="0" algn="l" rtl="0">
                        <a:spcBef>
                          <a:spcPts val="0"/>
                        </a:spcBef>
                        <a:spcAft>
                          <a:spcPts val="0"/>
                        </a:spcAft>
                        <a:buNone/>
                      </a:pPr>
                      <a:r>
                        <a:rPr lang="es-MX" noProof="0" dirty="0">
                          <a:solidFill>
                            <a:schemeClr val="accent3"/>
                          </a:solidFill>
                        </a:rPr>
                        <a:t>Según los CDC y el Colegio Estadounidense de Obstetras y Ginecólogos, no hay razón para posponer la vacunación si alguien está con su período. Los CDC y la FDA monitorean de cerca los datos de seguridad y no han visto ningún patrón que cause preocupación.</a:t>
                      </a:r>
                      <a:endParaRPr lang="es-MX" noProof="0" dirty="0"/>
                    </a:p>
                  </a:txBody>
                  <a:tcPr marL="91450" marR="91450" marT="45725" marB="45725">
                    <a:solidFill>
                      <a:srgbClr val="F2F6FB"/>
                    </a:solidFill>
                  </a:tcPr>
                </a:tc>
                <a:extLst>
                  <a:ext uri="{0D108BD9-81ED-4DB2-BD59-A6C34878D82A}">
                    <a16:rowId xmlns:a16="http://schemas.microsoft.com/office/drawing/2014/main" val="10002"/>
                  </a:ext>
                </a:extLst>
              </a:tr>
              <a:tr h="1452075">
                <a:tc>
                  <a:txBody>
                    <a:bodyPr/>
                    <a:lstStyle/>
                    <a:p>
                      <a:pPr marL="0" marR="0" lvl="0" indent="0" algn="l" rtl="0">
                        <a:spcBef>
                          <a:spcPts val="0"/>
                        </a:spcBef>
                        <a:spcAft>
                          <a:spcPts val="0"/>
                        </a:spcAft>
                        <a:buNone/>
                      </a:pPr>
                      <a:r>
                        <a:rPr lang="es-MX" noProof="0">
                          <a:solidFill>
                            <a:schemeClr val="accent3"/>
                          </a:solidFill>
                        </a:rPr>
                        <a:t>¿Los padres deben dar su consentimiento antes de administrar una vacuna a un menor elegible?</a:t>
                      </a:r>
                      <a:endParaRPr lang="es-MX" noProof="0"/>
                    </a:p>
                  </a:txBody>
                  <a:tcPr marL="91450" marR="91450" marT="45725" marB="45725">
                    <a:solidFill>
                      <a:schemeClr val="lt1"/>
                    </a:solidFill>
                  </a:tcPr>
                </a:tc>
                <a:tc>
                  <a:txBody>
                    <a:bodyPr/>
                    <a:lstStyle/>
                    <a:p>
                      <a:pPr marL="0" marR="0" lvl="0" indent="0" algn="l" rtl="0">
                        <a:spcBef>
                          <a:spcPts val="0"/>
                        </a:spcBef>
                        <a:spcAft>
                          <a:spcPts val="0"/>
                        </a:spcAft>
                        <a:buNone/>
                      </a:pPr>
                      <a:r>
                        <a:rPr lang="es-MX" noProof="0" dirty="0">
                          <a:solidFill>
                            <a:schemeClr val="accent3"/>
                          </a:solidFill>
                        </a:rPr>
                        <a:t>El gobierno federal no tiene requisitos específicos para el consentimiento médico para la vacunación. Los estados y jurisdicciones tienen leyes de consentimiento médico que abordan las circunstancias bajo las cuales un proveedor médico debe obtener el consentimiento antes de un procedimiento medico, así como los procesos para obtener ese consentimiento. Estas leyes varían según las jurisdicciones. Los proveedores también pueden estar sujetos a requisitos de políticas de consentimiento dentro de sus propias organizaciones.</a:t>
                      </a:r>
                      <a:endParaRPr lang="es-MX" noProof="0" dirty="0"/>
                    </a:p>
                  </a:txBody>
                  <a:tcPr marL="91450" marR="91450" marT="45725" marB="45725">
                    <a:solidFill>
                      <a:schemeClr val="lt1"/>
                    </a:solidFill>
                  </a:tcPr>
                </a:tc>
                <a:extLst>
                  <a:ext uri="{0D108BD9-81ED-4DB2-BD59-A6C34878D82A}">
                    <a16:rowId xmlns:a16="http://schemas.microsoft.com/office/drawing/2014/main" val="10003"/>
                  </a:ext>
                </a:extLst>
              </a:tr>
              <a:tr h="894700">
                <a:tc>
                  <a:txBody>
                    <a:bodyPr/>
                    <a:lstStyle/>
                    <a:p>
                      <a:pPr marL="0" marR="0" lvl="0" indent="0" algn="l" rtl="0">
                        <a:spcBef>
                          <a:spcPts val="0"/>
                        </a:spcBef>
                        <a:spcAft>
                          <a:spcPts val="0"/>
                        </a:spcAft>
                        <a:buNone/>
                      </a:pPr>
                      <a:r>
                        <a:rPr lang="es-MX" noProof="0" dirty="0">
                          <a:solidFill>
                            <a:schemeClr val="accent3"/>
                          </a:solidFill>
                        </a:rPr>
                        <a:t>¿Las vacunas protegen contra la variante </a:t>
                      </a:r>
                      <a:r>
                        <a:rPr lang="es-ES" sz="1400" b="0" i="0" u="none" strike="noStrike" cap="none" dirty="0">
                          <a:solidFill>
                            <a:schemeClr val="accent3"/>
                          </a:solidFill>
                          <a:latin typeface="Arial"/>
                          <a:ea typeface="Arial"/>
                          <a:cs typeface="Arial"/>
                          <a:sym typeface="Arial"/>
                        </a:rPr>
                        <a:t>ómicron</a:t>
                      </a:r>
                      <a:r>
                        <a:rPr lang="es-MX" sz="1400" b="0" i="0" u="none" strike="noStrike" cap="none" noProof="0" dirty="0">
                          <a:solidFill>
                            <a:schemeClr val="accent3"/>
                          </a:solidFill>
                          <a:latin typeface="Arial"/>
                          <a:cs typeface="Arial"/>
                          <a:sym typeface="Arial"/>
                        </a:rPr>
                        <a:t>?</a:t>
                      </a:r>
                    </a:p>
                  </a:txBody>
                  <a:tcPr marL="91450" marR="91450" marT="45725" marB="45725">
                    <a:solidFill>
                      <a:srgbClr val="F2F6FB"/>
                    </a:solidFill>
                  </a:tcPr>
                </a:tc>
                <a:tc>
                  <a:txBody>
                    <a:bodyPr/>
                    <a:lstStyle/>
                    <a:p>
                      <a:pPr marL="0" marR="0" lvl="0" indent="0" algn="l" rtl="0">
                        <a:spcBef>
                          <a:spcPts val="0"/>
                        </a:spcBef>
                        <a:spcAft>
                          <a:spcPts val="0"/>
                        </a:spcAft>
                        <a:buNone/>
                      </a:pPr>
                      <a:r>
                        <a:rPr lang="es-MX" noProof="0" dirty="0">
                          <a:solidFill>
                            <a:schemeClr val="accent3"/>
                          </a:solidFill>
                        </a:rPr>
                        <a:t>Sí. Las vacunas contra el COVID-19 disponibles son seguras y altamente efectivas para prevenir la enfermedad grave, hospitalización y muerte debido al COVID-19, incluso por la variante </a:t>
                      </a:r>
                      <a:r>
                        <a:rPr lang="es-ES" sz="1400" b="0" i="0" u="none" strike="noStrike" cap="none" dirty="0">
                          <a:solidFill>
                            <a:schemeClr val="accent3"/>
                          </a:solidFill>
                          <a:latin typeface="Arial"/>
                          <a:ea typeface="Arial"/>
                          <a:cs typeface="Arial"/>
                          <a:sym typeface="Arial"/>
                        </a:rPr>
                        <a:t>ómicron y otras variantes conocidas.</a:t>
                      </a:r>
                      <a:endParaRPr lang="es-MX" sz="1400" b="0" i="0" u="none" strike="noStrike" cap="none" noProof="0" dirty="0">
                        <a:solidFill>
                          <a:schemeClr val="accent3"/>
                        </a:solidFill>
                        <a:latin typeface="Arial"/>
                        <a:cs typeface="Arial"/>
                        <a:sym typeface="Arial"/>
                      </a:endParaRPr>
                    </a:p>
                  </a:txBody>
                  <a:tcPr marL="91450" marR="91450" marT="45725" marB="45725">
                    <a:solidFill>
                      <a:srgbClr val="F2F6FB"/>
                    </a:solidFill>
                  </a:tcPr>
                </a:tc>
                <a:extLst>
                  <a:ext uri="{0D108BD9-81ED-4DB2-BD59-A6C34878D82A}">
                    <a16:rowId xmlns:a16="http://schemas.microsoft.com/office/drawing/2014/main" val="10004"/>
                  </a:ext>
                </a:extLst>
              </a:tr>
            </a:tbl>
          </a:graphicData>
        </a:graphic>
      </p:graphicFrame>
      <p:sp>
        <p:nvSpPr>
          <p:cNvPr id="351" name="Google Shape;351;p9"/>
          <p:cNvSpPr txBox="1">
            <a:spLocks noGrp="1"/>
          </p:cNvSpPr>
          <p:nvPr>
            <p:ph type="sldNum" idx="12"/>
          </p:nvPr>
        </p:nvSpPr>
        <p:spPr>
          <a:xfrm>
            <a:off x="11380638" y="6327497"/>
            <a:ext cx="494937" cy="169277"/>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2018 FMG Template 16x9">
  <a:themeElements>
    <a:clrScheme name="Custom 11">
      <a:dk1>
        <a:srgbClr val="666B74"/>
      </a:dk1>
      <a:lt1>
        <a:srgbClr val="FFFFFF"/>
      </a:lt1>
      <a:dk2>
        <a:srgbClr val="545861"/>
      </a:dk2>
      <a:lt2>
        <a:srgbClr val="FFFFFF"/>
      </a:lt2>
      <a:accent1>
        <a:srgbClr val="F16320"/>
      </a:accent1>
      <a:accent2>
        <a:srgbClr val="DCDDDD"/>
      </a:accent2>
      <a:accent3>
        <a:srgbClr val="000000"/>
      </a:accent3>
      <a:accent4>
        <a:srgbClr val="276581"/>
      </a:accent4>
      <a:accent5>
        <a:srgbClr val="FBAD3A"/>
      </a:accent5>
      <a:accent6>
        <a:srgbClr val="822E09"/>
      </a:accent6>
      <a:hlink>
        <a:srgbClr val="0355B9"/>
      </a:hlink>
      <a:folHlink>
        <a:srgbClr val="822E0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8 FMG Template 16x9">
  <a:themeElements>
    <a:clrScheme name="Custom 14">
      <a:dk1>
        <a:srgbClr val="666B74"/>
      </a:dk1>
      <a:lt1>
        <a:srgbClr val="FFFFFF"/>
      </a:lt1>
      <a:dk2>
        <a:srgbClr val="545861"/>
      </a:dk2>
      <a:lt2>
        <a:srgbClr val="FFFFFF"/>
      </a:lt2>
      <a:accent1>
        <a:srgbClr val="F16320"/>
      </a:accent1>
      <a:accent2>
        <a:srgbClr val="DCDDDD"/>
      </a:accent2>
      <a:accent3>
        <a:srgbClr val="000000"/>
      </a:accent3>
      <a:accent4>
        <a:srgbClr val="276581"/>
      </a:accent4>
      <a:accent5>
        <a:srgbClr val="FBAD3A"/>
      </a:accent5>
      <a:accent6>
        <a:srgbClr val="822E09"/>
      </a:accent6>
      <a:hlink>
        <a:srgbClr val="0055B9"/>
      </a:hlink>
      <a:folHlink>
        <a:srgbClr val="822E0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s xmlns="9bd539a0-22ba-466c-a345-91b55298987f" xsi:nil="true"/>
    <Comment xmlns="9bd539a0-22ba-466c-a345-91b55298987f" xsi:nil="true"/>
    <lcf76f155ced4ddcb4097134ff3c332f xmlns="9bd539a0-22ba-466c-a345-91b55298987f">
      <Terms xmlns="http://schemas.microsoft.com/office/infopath/2007/PartnerControls"/>
    </lcf76f155ced4ddcb4097134ff3c332f>
    <TaxCatchAll xmlns="828610e3-ed43-4caa-9fbe-80db6c773d9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A951ACC0C5DF42B2C90846EF1D1F2A" ma:contentTypeVersion="20" ma:contentTypeDescription="Create a new document." ma:contentTypeScope="" ma:versionID="769c62cfbb618c50da84c7a1b2938dae">
  <xsd:schema xmlns:xsd="http://www.w3.org/2001/XMLSchema" xmlns:xs="http://www.w3.org/2001/XMLSchema" xmlns:p="http://schemas.microsoft.com/office/2006/metadata/properties" xmlns:ns2="9bd539a0-22ba-466c-a345-91b55298987f" xmlns:ns3="828610e3-ed43-4caa-9fbe-80db6c773d90" targetNamespace="http://schemas.microsoft.com/office/2006/metadata/properties" ma:root="true" ma:fieldsID="1c9c7e968b948f87a2163734fad57b0b" ns2:_="" ns3:_="">
    <xsd:import namespace="9bd539a0-22ba-466c-a345-91b55298987f"/>
    <xsd:import namespace="828610e3-ed43-4caa-9fbe-80db6c773d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Comment" minOccurs="0"/>
                <xsd:element ref="ns2:Not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539a0-22ba-466c-a345-91b5529898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Comment" ma:index="21" nillable="true" ma:displayName="Comment" ma:description="Please complete every Friday by Noon" ma:format="Dropdown" ma:internalName="Comment">
      <xsd:simpleType>
        <xsd:restriction base="dms:Text">
          <xsd:maxLength value="255"/>
        </xsd:restriction>
      </xsd:simpleType>
    </xsd:element>
    <xsd:element name="Notes" ma:index="22" nillable="true" ma:displayName="Notes" ma:format="Dropdown" ma:internalName="Notes">
      <xsd:simpleType>
        <xsd:restriction base="dms:Text">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7c8b2d4-3706-4054-9f74-f7045d69936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28610e3-ed43-4caa-9fbe-80db6c773d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8e60d32-59a7-419f-889a-5127e6b37791}" ma:internalName="TaxCatchAll" ma:showField="CatchAllData" ma:web="828610e3-ed43-4caa-9fbe-80db6c773d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E32924-D707-42F6-89BA-808669A0DF73}">
  <ds:schemaRefs>
    <ds:schemaRef ds:uri="http://schemas.microsoft.com/office/infopath/2007/PartnerControls"/>
    <ds:schemaRef ds:uri="http://purl.org/dc/elements/1.1/"/>
    <ds:schemaRef ds:uri="828610e3-ed43-4caa-9fbe-80db6c773d90"/>
    <ds:schemaRef ds:uri="http://schemas.microsoft.com/office/2006/metadata/properties"/>
    <ds:schemaRef ds:uri="9bd539a0-22ba-466c-a345-91b55298987f"/>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A1AAB643-55C5-4132-B179-B1B5C35590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539a0-22ba-466c-a345-91b55298987f"/>
    <ds:schemaRef ds:uri="828610e3-ed43-4caa-9fbe-80db6c773d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233573-EDF4-4D42-9999-8D84BFAD37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1500</TotalTime>
  <Words>2296</Words>
  <Application>Microsoft Office PowerPoint</Application>
  <PresentationFormat>Widescreen</PresentationFormat>
  <Paragraphs>160</Paragraphs>
  <Slides>26</Slides>
  <Notes>23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Calibri</vt:lpstr>
      <vt:lpstr>Courier New</vt:lpstr>
      <vt:lpstr>2018 FMG Template 16x9</vt:lpstr>
      <vt:lpstr>2018 FMG Template 16x9</vt:lpstr>
      <vt:lpstr>Herramientas para reuniones con padres líderes de la comunidad ​</vt:lpstr>
      <vt:lpstr>Contenido del kit de herramientas</vt:lpstr>
      <vt:lpstr>Acerca de la campaña Juntos Sí Podemos </vt:lpstr>
      <vt:lpstr>Campaña Juntos Sí Podemos</vt:lpstr>
      <vt:lpstr>Consejos para realizar reuniones seguras </vt:lpstr>
      <vt:lpstr>Consejos para realizar reuniones seguras </vt:lpstr>
      <vt:lpstr>Puntos de conversación</vt:lpstr>
      <vt:lpstr>Puntos de conversación</vt:lpstr>
      <vt:lpstr>Puntos de conversación (continuación) </vt:lpstr>
      <vt:lpstr>Enlaces a recursos útiles</vt:lpstr>
      <vt:lpstr>Enlaces a recursos útiles</vt:lpstr>
      <vt:lpstr>Enlaces a recursos útiles (continuación)</vt:lpstr>
      <vt:lpstr>Enlaces a recursos útiles (continuación) </vt:lpstr>
      <vt:lpstr>Plantilla de presentación para reuniones </vt:lpstr>
      <vt:lpstr>La seguridad de nuestros estudiantes es nuestra prioridad ​</vt:lpstr>
      <vt:lpstr>Agenda de la reunión  </vt:lpstr>
      <vt:lpstr>Actualización de la situación del COVID-19 </vt:lpstr>
      <vt:lpstr>Plan para mantener a los estudiantes seguros</vt:lpstr>
      <vt:lpstr>Información importante sobre las vacunas contra el  COVID-19</vt:lpstr>
      <vt:lpstr>Las vacunas contra el COVID-19  están disponibles</vt:lpstr>
      <vt:lpstr>Las vacunas contra el COVID-19 son gratuitas</vt:lpstr>
      <vt:lpstr>Las vacunas contra el COVID-19 son eficaces </vt:lpstr>
      <vt:lpstr>Las vacunas contra el COVID-19 son seguras</vt:lpstr>
      <vt:lpstr>Una vez que esté al día con sus vacunas</vt:lpstr>
      <vt:lpstr>¡Gracias!​ ​</vt:lpstr>
      <vt:lpstr>Cómo pueden ayudar los padres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Herramientas para reuniones con otros padres y tutores</dc:title>
  <dc:creator>Windows User</dc:creator>
  <cp:lastModifiedBy>Brianna Arnold</cp:lastModifiedBy>
  <cp:revision>21</cp:revision>
  <dcterms:created xsi:type="dcterms:W3CDTF">2018-01-23T14:45:27Z</dcterms:created>
  <dcterms:modified xsi:type="dcterms:W3CDTF">2022-07-12T11:40:00Z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0x010100D7A951ACC0C5DF42B2C90846EF1D1F2A</vt:lpwstr>
  </property>
  <property fmtid="{D5CDD505-2E9C-101B-9397-08002B2CF9AE}" pid="3" name="_dlc_DocIdItemGuid">
    <vt:lpwstr>78f0fe61-16ba-4646-989c-c2f1f8857e28</vt:lpwstr>
  </property>
  <property fmtid="{D5CDD505-2E9C-101B-9397-08002B2CF9AE}" pid="4" name="MSIP_Label_7b94a7b8-f06c-4dfe-bdcc-9b548fd58c31_Enabled">
    <vt:lpwstr>true</vt:lpwstr>
  </property>
  <property fmtid="{D5CDD505-2E9C-101B-9397-08002B2CF9AE}" pid="5" name="MSIP_Label_7b94a7b8-f06c-4dfe-bdcc-9b548fd58c31_SetDate">
    <vt:lpwstr>2021-11-18T21:01:37Z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910d9873-26af-4cb5-90c1-bf189717619a</vt:lpwstr>
  </property>
  <property fmtid="{D5CDD505-2E9C-101B-9397-08002B2CF9AE}" pid="10" name="MSIP_Label_7b94a7b8-f06c-4dfe-bdcc-9b548fd58c31_ContentBits">
    <vt:lpwstr>0</vt:lpwstr>
  </property>
  <property fmtid="{D5CDD505-2E9C-101B-9397-08002B2CF9AE}" pid="11" name="MediaServiceImageTags">
    <vt:lpwstr/>
  </property>
</Properties>
</file>